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57" r:id="rId3"/>
    <p:sldId id="260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285" r:id="rId19"/>
  </p:sldIdLst>
  <p:sldSz cx="9144000" cy="5143500" type="screen16x9"/>
  <p:notesSz cx="6858000" cy="9144000"/>
  <p:embeddedFontLst>
    <p:embeddedFont>
      <p:font typeface="Bebas Neue" charset="0"/>
      <p:regular r:id="rId21"/>
    </p:embeddedFont>
    <p:embeddedFont>
      <p:font typeface="Barlow ExtraBold" charset="0"/>
      <p:bold r:id="rId22"/>
      <p:boldItalic r:id="rId23"/>
    </p:embeddedFont>
    <p:embeddedFont>
      <p:font typeface="Open Sans Medium" charset="0"/>
      <p:regular r:id="rId24"/>
      <p:bold r:id="rId25"/>
      <p:italic r:id="rId26"/>
      <p:boldItalic r:id="rId27"/>
    </p:embeddedFont>
    <p:embeddedFont>
      <p:font typeface="Open Sans" charset="0"/>
      <p:regular r:id="rId28"/>
      <p:bold r:id="rId29"/>
      <p:italic r:id="rId30"/>
      <p:boldItalic r:id="rId31"/>
    </p:embeddedFont>
    <p:embeddedFont>
      <p:font typeface="Amiko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86FEBE7-0199-4B54-9F5C-7949829885F6}">
  <a:tblStyle styleId="{786FEBE7-0199-4B54-9F5C-794982988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94" d="100"/>
          <a:sy n="94" d="100"/>
        </p:scale>
        <p:origin x="-893" y="-2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30673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8ddcdd357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8ddcdd357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92d3ea774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92d3ea774a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8ddcdd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8ddcdd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14816f977cb436a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14816f977cb436a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466075" y="531900"/>
            <a:ext cx="2963100" cy="40797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8193" y="367806"/>
            <a:ext cx="43050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50">
                <a:latin typeface="Amiko"/>
                <a:ea typeface="Amiko"/>
                <a:cs typeface="Amiko"/>
                <a:sym typeface="Ami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38900" y="4061556"/>
            <a:ext cx="22782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608193" y="1271124"/>
            <a:ext cx="43050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0" name="Google Shape;10107;p78"/>
          <p:cNvGrpSpPr/>
          <p:nvPr userDrawn="1"/>
        </p:nvGrpSpPr>
        <p:grpSpPr>
          <a:xfrm>
            <a:off x="8458200" y="285750"/>
            <a:ext cx="373627" cy="367925"/>
            <a:chOff x="7964906" y="2434073"/>
            <a:chExt cx="373627" cy="367925"/>
          </a:xfrm>
        </p:grpSpPr>
        <p:sp>
          <p:nvSpPr>
            <p:cNvPr id="51" name="Google Shape;10108;p78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109;p78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8017;p73"/>
          <p:cNvGrpSpPr/>
          <p:nvPr userDrawn="1"/>
        </p:nvGrpSpPr>
        <p:grpSpPr>
          <a:xfrm>
            <a:off x="148683" y="133947"/>
            <a:ext cx="3013516" cy="671529"/>
            <a:chOff x="1247650" y="2075423"/>
            <a:chExt cx="6648477" cy="1557238"/>
          </a:xfrm>
        </p:grpSpPr>
        <p:sp>
          <p:nvSpPr>
            <p:cNvPr id="54" name="Google Shape;8018;p73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019;p73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020;p73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021;p73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022;p73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023;p73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31"/>
          <p:cNvGrpSpPr/>
          <p:nvPr/>
        </p:nvGrpSpPr>
        <p:grpSpPr>
          <a:xfrm>
            <a:off x="715100" y="3696943"/>
            <a:ext cx="644323" cy="911522"/>
            <a:chOff x="9884101" y="2516393"/>
            <a:chExt cx="644323" cy="911522"/>
          </a:xfrm>
        </p:grpSpPr>
        <p:sp>
          <p:nvSpPr>
            <p:cNvPr id="492" name="Google Shape;492;p31"/>
            <p:cNvSpPr/>
            <p:nvPr/>
          </p:nvSpPr>
          <p:spPr>
            <a:xfrm>
              <a:off x="10082049" y="2731495"/>
              <a:ext cx="52059" cy="51680"/>
            </a:xfrm>
            <a:custGeom>
              <a:avLst/>
              <a:gdLst/>
              <a:ahLst/>
              <a:cxnLst/>
              <a:rect l="l" t="t" r="r" b="b"/>
              <a:pathLst>
                <a:path w="8112" h="8053" extrusionOk="0">
                  <a:moveTo>
                    <a:pt x="4066" y="0"/>
                  </a:moveTo>
                  <a:cubicBezTo>
                    <a:pt x="4019" y="0"/>
                    <a:pt x="3971" y="1"/>
                    <a:pt x="3923" y="2"/>
                  </a:cubicBezTo>
                  <a:cubicBezTo>
                    <a:pt x="1561" y="43"/>
                    <a:pt x="124" y="1439"/>
                    <a:pt x="1" y="4006"/>
                  </a:cubicBezTo>
                  <a:cubicBezTo>
                    <a:pt x="82" y="6596"/>
                    <a:pt x="1581" y="8052"/>
                    <a:pt x="4076" y="8052"/>
                  </a:cubicBezTo>
                  <a:cubicBezTo>
                    <a:pt x="4093" y="8052"/>
                    <a:pt x="4111" y="8052"/>
                    <a:pt x="4128" y="8052"/>
                  </a:cubicBezTo>
                  <a:cubicBezTo>
                    <a:pt x="6531" y="8032"/>
                    <a:pt x="8071" y="6471"/>
                    <a:pt x="8092" y="4089"/>
                  </a:cubicBezTo>
                  <a:cubicBezTo>
                    <a:pt x="8112" y="1590"/>
                    <a:pt x="6570" y="0"/>
                    <a:pt x="4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0278289" y="2731443"/>
              <a:ext cx="52059" cy="51616"/>
            </a:xfrm>
            <a:custGeom>
              <a:avLst/>
              <a:gdLst/>
              <a:ahLst/>
              <a:cxnLst/>
              <a:rect l="l" t="t" r="r" b="b"/>
              <a:pathLst>
                <a:path w="8112" h="8043" extrusionOk="0">
                  <a:moveTo>
                    <a:pt x="3987" y="1"/>
                  </a:moveTo>
                  <a:cubicBezTo>
                    <a:pt x="1586" y="1"/>
                    <a:pt x="60" y="1535"/>
                    <a:pt x="41" y="3973"/>
                  </a:cubicBezTo>
                  <a:cubicBezTo>
                    <a:pt x="1" y="6457"/>
                    <a:pt x="1563" y="8043"/>
                    <a:pt x="4041" y="8043"/>
                  </a:cubicBezTo>
                  <a:cubicBezTo>
                    <a:pt x="4104" y="8043"/>
                    <a:pt x="4167" y="8042"/>
                    <a:pt x="4230" y="8040"/>
                  </a:cubicBezTo>
                  <a:cubicBezTo>
                    <a:pt x="6592" y="7978"/>
                    <a:pt x="8009" y="6561"/>
                    <a:pt x="8111" y="4076"/>
                  </a:cubicBezTo>
                  <a:cubicBezTo>
                    <a:pt x="8070" y="1571"/>
                    <a:pt x="6694" y="133"/>
                    <a:pt x="4312" y="10"/>
                  </a:cubicBezTo>
                  <a:cubicBezTo>
                    <a:pt x="4202" y="4"/>
                    <a:pt x="4094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0082049" y="3161133"/>
              <a:ext cx="52322" cy="51738"/>
            </a:xfrm>
            <a:custGeom>
              <a:avLst/>
              <a:gdLst/>
              <a:ahLst/>
              <a:cxnLst/>
              <a:rect l="l" t="t" r="r" b="b"/>
              <a:pathLst>
                <a:path w="8153" h="8062" extrusionOk="0">
                  <a:moveTo>
                    <a:pt x="4039" y="1"/>
                  </a:moveTo>
                  <a:cubicBezTo>
                    <a:pt x="4007" y="1"/>
                    <a:pt x="3976" y="1"/>
                    <a:pt x="3944" y="2"/>
                  </a:cubicBezTo>
                  <a:cubicBezTo>
                    <a:pt x="1582" y="43"/>
                    <a:pt x="144" y="1460"/>
                    <a:pt x="1" y="4109"/>
                  </a:cubicBezTo>
                  <a:cubicBezTo>
                    <a:pt x="62" y="6409"/>
                    <a:pt x="1356" y="7908"/>
                    <a:pt x="3759" y="8052"/>
                  </a:cubicBezTo>
                  <a:cubicBezTo>
                    <a:pt x="3872" y="8058"/>
                    <a:pt x="3984" y="8061"/>
                    <a:pt x="4094" y="8061"/>
                  </a:cubicBezTo>
                  <a:cubicBezTo>
                    <a:pt x="6509" y="8061"/>
                    <a:pt x="8033" y="6565"/>
                    <a:pt x="8092" y="4129"/>
                  </a:cubicBezTo>
                  <a:cubicBezTo>
                    <a:pt x="8153" y="1614"/>
                    <a:pt x="6571" y="1"/>
                    <a:pt x="4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0278418" y="3161095"/>
              <a:ext cx="52059" cy="51731"/>
            </a:xfrm>
            <a:custGeom>
              <a:avLst/>
              <a:gdLst/>
              <a:ahLst/>
              <a:cxnLst/>
              <a:rect l="l" t="t" r="r" b="b"/>
              <a:pathLst>
                <a:path w="8112" h="8061" extrusionOk="0">
                  <a:moveTo>
                    <a:pt x="4013" y="1"/>
                  </a:moveTo>
                  <a:cubicBezTo>
                    <a:pt x="1586" y="1"/>
                    <a:pt x="41" y="1558"/>
                    <a:pt x="21" y="4012"/>
                  </a:cubicBezTo>
                  <a:cubicBezTo>
                    <a:pt x="1" y="6495"/>
                    <a:pt x="1543" y="8061"/>
                    <a:pt x="4019" y="8061"/>
                  </a:cubicBezTo>
                  <a:cubicBezTo>
                    <a:pt x="4082" y="8061"/>
                    <a:pt x="4146" y="8060"/>
                    <a:pt x="4210" y="8058"/>
                  </a:cubicBezTo>
                  <a:cubicBezTo>
                    <a:pt x="6592" y="7996"/>
                    <a:pt x="7989" y="6579"/>
                    <a:pt x="8091" y="4115"/>
                  </a:cubicBezTo>
                  <a:lnTo>
                    <a:pt x="8112" y="4115"/>
                  </a:lnTo>
                  <a:cubicBezTo>
                    <a:pt x="8050" y="1589"/>
                    <a:pt x="6654" y="131"/>
                    <a:pt x="4292" y="8"/>
                  </a:cubicBezTo>
                  <a:cubicBezTo>
                    <a:pt x="4198" y="3"/>
                    <a:pt x="4105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10081920" y="2516393"/>
              <a:ext cx="52059" cy="51860"/>
            </a:xfrm>
            <a:custGeom>
              <a:avLst/>
              <a:gdLst/>
              <a:ahLst/>
              <a:cxnLst/>
              <a:rect l="l" t="t" r="r" b="b"/>
              <a:pathLst>
                <a:path w="8112" h="8081" extrusionOk="0">
                  <a:moveTo>
                    <a:pt x="4095" y="1"/>
                  </a:moveTo>
                  <a:cubicBezTo>
                    <a:pt x="4018" y="1"/>
                    <a:pt x="3940" y="2"/>
                    <a:pt x="3861" y="5"/>
                  </a:cubicBezTo>
                  <a:cubicBezTo>
                    <a:pt x="1397" y="108"/>
                    <a:pt x="164" y="1627"/>
                    <a:pt x="0" y="4051"/>
                  </a:cubicBezTo>
                  <a:cubicBezTo>
                    <a:pt x="185" y="6474"/>
                    <a:pt x="1417" y="7973"/>
                    <a:pt x="3881" y="8076"/>
                  </a:cubicBezTo>
                  <a:cubicBezTo>
                    <a:pt x="3960" y="8079"/>
                    <a:pt x="4038" y="8080"/>
                    <a:pt x="4115" y="8080"/>
                  </a:cubicBezTo>
                  <a:cubicBezTo>
                    <a:pt x="6661" y="8080"/>
                    <a:pt x="8112" y="6443"/>
                    <a:pt x="8112" y="4051"/>
                  </a:cubicBezTo>
                  <a:cubicBezTo>
                    <a:pt x="8112" y="1620"/>
                    <a:pt x="6623" y="1"/>
                    <a:pt x="4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277891" y="2516418"/>
              <a:ext cx="52848" cy="52328"/>
            </a:xfrm>
            <a:custGeom>
              <a:avLst/>
              <a:gdLst/>
              <a:ahLst/>
              <a:cxnLst/>
              <a:rect l="l" t="t" r="r" b="b"/>
              <a:pathLst>
                <a:path w="8235" h="8154" extrusionOk="0">
                  <a:moveTo>
                    <a:pt x="4074" y="0"/>
                  </a:moveTo>
                  <a:cubicBezTo>
                    <a:pt x="1627" y="0"/>
                    <a:pt x="204" y="1571"/>
                    <a:pt x="103" y="3862"/>
                  </a:cubicBezTo>
                  <a:cubicBezTo>
                    <a:pt x="0" y="6388"/>
                    <a:pt x="1520" y="7907"/>
                    <a:pt x="4148" y="8154"/>
                  </a:cubicBezTo>
                  <a:cubicBezTo>
                    <a:pt x="6551" y="7907"/>
                    <a:pt x="8091" y="6716"/>
                    <a:pt x="8153" y="4232"/>
                  </a:cubicBezTo>
                  <a:cubicBezTo>
                    <a:pt x="8235" y="1603"/>
                    <a:pt x="6797" y="63"/>
                    <a:pt x="4169" y="1"/>
                  </a:cubicBezTo>
                  <a:cubicBezTo>
                    <a:pt x="4137" y="1"/>
                    <a:pt x="4105" y="0"/>
                    <a:pt x="4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9885160" y="2731501"/>
              <a:ext cx="52194" cy="51674"/>
            </a:xfrm>
            <a:custGeom>
              <a:avLst/>
              <a:gdLst/>
              <a:ahLst/>
              <a:cxnLst/>
              <a:rect l="l" t="t" r="r" b="b"/>
              <a:pathLst>
                <a:path w="8133" h="8052" extrusionOk="0">
                  <a:moveTo>
                    <a:pt x="4064" y="0"/>
                  </a:moveTo>
                  <a:cubicBezTo>
                    <a:pt x="1598" y="0"/>
                    <a:pt x="0" y="1435"/>
                    <a:pt x="0" y="4067"/>
                  </a:cubicBezTo>
                  <a:cubicBezTo>
                    <a:pt x="0" y="6552"/>
                    <a:pt x="1561" y="7989"/>
                    <a:pt x="3922" y="8051"/>
                  </a:cubicBezTo>
                  <a:cubicBezTo>
                    <a:pt x="3957" y="8052"/>
                    <a:pt x="3991" y="8052"/>
                    <a:pt x="4025" y="8052"/>
                  </a:cubicBezTo>
                  <a:cubicBezTo>
                    <a:pt x="6509" y="8052"/>
                    <a:pt x="7970" y="6578"/>
                    <a:pt x="8132" y="4005"/>
                  </a:cubicBezTo>
                  <a:cubicBezTo>
                    <a:pt x="7947" y="1500"/>
                    <a:pt x="6530" y="42"/>
                    <a:pt x="4169" y="1"/>
                  </a:cubicBezTo>
                  <a:cubicBezTo>
                    <a:pt x="4134" y="0"/>
                    <a:pt x="4099" y="0"/>
                    <a:pt x="4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0474915" y="2730846"/>
              <a:ext cx="52983" cy="52328"/>
            </a:xfrm>
            <a:custGeom>
              <a:avLst/>
              <a:gdLst/>
              <a:ahLst/>
              <a:cxnLst/>
              <a:rect l="l" t="t" r="r" b="b"/>
              <a:pathLst>
                <a:path w="8256" h="8154" extrusionOk="0">
                  <a:moveTo>
                    <a:pt x="4107" y="0"/>
                  </a:moveTo>
                  <a:cubicBezTo>
                    <a:pt x="1807" y="329"/>
                    <a:pt x="165" y="1397"/>
                    <a:pt x="82" y="3923"/>
                  </a:cubicBezTo>
                  <a:cubicBezTo>
                    <a:pt x="0" y="6613"/>
                    <a:pt x="1582" y="8112"/>
                    <a:pt x="4107" y="8153"/>
                  </a:cubicBezTo>
                  <a:cubicBezTo>
                    <a:pt x="4140" y="8154"/>
                    <a:pt x="4173" y="8154"/>
                    <a:pt x="4206" y="8154"/>
                  </a:cubicBezTo>
                  <a:cubicBezTo>
                    <a:pt x="6494" y="8154"/>
                    <a:pt x="8072" y="6742"/>
                    <a:pt x="8153" y="4313"/>
                  </a:cubicBezTo>
                  <a:cubicBezTo>
                    <a:pt x="8256" y="1643"/>
                    <a:pt x="6654" y="349"/>
                    <a:pt x="4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0081259" y="2945794"/>
              <a:ext cx="52855" cy="52335"/>
            </a:xfrm>
            <a:custGeom>
              <a:avLst/>
              <a:gdLst/>
              <a:ahLst/>
              <a:cxnLst/>
              <a:rect l="l" t="t" r="r" b="b"/>
              <a:pathLst>
                <a:path w="8236" h="8155" extrusionOk="0">
                  <a:moveTo>
                    <a:pt x="3943" y="1"/>
                  </a:moveTo>
                  <a:cubicBezTo>
                    <a:pt x="1459" y="370"/>
                    <a:pt x="0" y="1767"/>
                    <a:pt x="165" y="4416"/>
                  </a:cubicBezTo>
                  <a:cubicBezTo>
                    <a:pt x="327" y="6843"/>
                    <a:pt x="1803" y="8154"/>
                    <a:pt x="4182" y="8154"/>
                  </a:cubicBezTo>
                  <a:cubicBezTo>
                    <a:pt x="4219" y="8154"/>
                    <a:pt x="4255" y="8154"/>
                    <a:pt x="4292" y="8153"/>
                  </a:cubicBezTo>
                  <a:cubicBezTo>
                    <a:pt x="6777" y="8092"/>
                    <a:pt x="8215" y="6469"/>
                    <a:pt x="8215" y="4169"/>
                  </a:cubicBezTo>
                  <a:cubicBezTo>
                    <a:pt x="8235" y="1643"/>
                    <a:pt x="6675" y="144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0278155" y="2946320"/>
              <a:ext cx="52457" cy="51802"/>
            </a:xfrm>
            <a:custGeom>
              <a:avLst/>
              <a:gdLst/>
              <a:ahLst/>
              <a:cxnLst/>
              <a:rect l="l" t="t" r="r" b="b"/>
              <a:pathLst>
                <a:path w="8174" h="8072" extrusionOk="0">
                  <a:moveTo>
                    <a:pt x="4148" y="1"/>
                  </a:moveTo>
                  <a:cubicBezTo>
                    <a:pt x="1458" y="1"/>
                    <a:pt x="0" y="1685"/>
                    <a:pt x="62" y="4170"/>
                  </a:cubicBezTo>
                  <a:cubicBezTo>
                    <a:pt x="123" y="6475"/>
                    <a:pt x="1583" y="8072"/>
                    <a:pt x="4040" y="8072"/>
                  </a:cubicBezTo>
                  <a:cubicBezTo>
                    <a:pt x="4055" y="8072"/>
                    <a:pt x="4071" y="8072"/>
                    <a:pt x="4087" y="8071"/>
                  </a:cubicBezTo>
                  <a:cubicBezTo>
                    <a:pt x="6736" y="8051"/>
                    <a:pt x="8030" y="6470"/>
                    <a:pt x="8173" y="3903"/>
                  </a:cubicBezTo>
                  <a:cubicBezTo>
                    <a:pt x="7906" y="1459"/>
                    <a:pt x="6613" y="1"/>
                    <a:pt x="4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9884762" y="2516553"/>
              <a:ext cx="52720" cy="51667"/>
            </a:xfrm>
            <a:custGeom>
              <a:avLst/>
              <a:gdLst/>
              <a:ahLst/>
              <a:cxnLst/>
              <a:rect l="l" t="t" r="r" b="b"/>
              <a:pathLst>
                <a:path w="8215" h="8051" extrusionOk="0">
                  <a:moveTo>
                    <a:pt x="4087" y="1"/>
                  </a:moveTo>
                  <a:cubicBezTo>
                    <a:pt x="1664" y="1"/>
                    <a:pt x="144" y="1438"/>
                    <a:pt x="83" y="3861"/>
                  </a:cubicBezTo>
                  <a:cubicBezTo>
                    <a:pt x="0" y="6470"/>
                    <a:pt x="1520" y="8030"/>
                    <a:pt x="4128" y="8051"/>
                  </a:cubicBezTo>
                  <a:cubicBezTo>
                    <a:pt x="4144" y="8051"/>
                    <a:pt x="4161" y="8051"/>
                    <a:pt x="4177" y="8051"/>
                  </a:cubicBezTo>
                  <a:cubicBezTo>
                    <a:pt x="6589" y="8051"/>
                    <a:pt x="7848" y="6536"/>
                    <a:pt x="8215" y="4211"/>
                  </a:cubicBezTo>
                  <a:cubicBezTo>
                    <a:pt x="8009" y="1623"/>
                    <a:pt x="6716" y="1"/>
                    <a:pt x="4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0475178" y="2516508"/>
              <a:ext cx="53246" cy="51789"/>
            </a:xfrm>
            <a:custGeom>
              <a:avLst/>
              <a:gdLst/>
              <a:ahLst/>
              <a:cxnLst/>
              <a:rect l="l" t="t" r="r" b="b"/>
              <a:pathLst>
                <a:path w="8297" h="8070" extrusionOk="0">
                  <a:moveTo>
                    <a:pt x="3913" y="1"/>
                  </a:moveTo>
                  <a:cubicBezTo>
                    <a:pt x="1646" y="1"/>
                    <a:pt x="415" y="1469"/>
                    <a:pt x="0" y="3622"/>
                  </a:cubicBezTo>
                  <a:cubicBezTo>
                    <a:pt x="41" y="6148"/>
                    <a:pt x="1191" y="7770"/>
                    <a:pt x="3594" y="8037"/>
                  </a:cubicBezTo>
                  <a:cubicBezTo>
                    <a:pt x="3806" y="8059"/>
                    <a:pt x="4011" y="8070"/>
                    <a:pt x="4211" y="8070"/>
                  </a:cubicBezTo>
                  <a:cubicBezTo>
                    <a:pt x="6466" y="8070"/>
                    <a:pt x="7903" y="6698"/>
                    <a:pt x="8091" y="4320"/>
                  </a:cubicBezTo>
                  <a:cubicBezTo>
                    <a:pt x="8297" y="1733"/>
                    <a:pt x="6798" y="131"/>
                    <a:pt x="4190" y="8"/>
                  </a:cubicBezTo>
                  <a:cubicBezTo>
                    <a:pt x="4096" y="3"/>
                    <a:pt x="4004" y="1"/>
                    <a:pt x="3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9884101" y="2946243"/>
              <a:ext cx="53252" cy="51789"/>
            </a:xfrm>
            <a:custGeom>
              <a:avLst/>
              <a:gdLst/>
              <a:ahLst/>
              <a:cxnLst/>
              <a:rect l="l" t="t" r="r" b="b"/>
              <a:pathLst>
                <a:path w="8298" h="8070" extrusionOk="0">
                  <a:moveTo>
                    <a:pt x="4071" y="1"/>
                  </a:moveTo>
                  <a:cubicBezTo>
                    <a:pt x="1829" y="1"/>
                    <a:pt x="376" y="1373"/>
                    <a:pt x="206" y="3750"/>
                  </a:cubicBezTo>
                  <a:cubicBezTo>
                    <a:pt x="1" y="6338"/>
                    <a:pt x="1500" y="7940"/>
                    <a:pt x="4108" y="8063"/>
                  </a:cubicBezTo>
                  <a:cubicBezTo>
                    <a:pt x="4202" y="8068"/>
                    <a:pt x="4294" y="8070"/>
                    <a:pt x="4384" y="8070"/>
                  </a:cubicBezTo>
                  <a:cubicBezTo>
                    <a:pt x="6651" y="8070"/>
                    <a:pt x="7883" y="6601"/>
                    <a:pt x="8297" y="4449"/>
                  </a:cubicBezTo>
                  <a:cubicBezTo>
                    <a:pt x="8236" y="1923"/>
                    <a:pt x="7086" y="300"/>
                    <a:pt x="4683" y="33"/>
                  </a:cubicBezTo>
                  <a:cubicBezTo>
                    <a:pt x="4473" y="12"/>
                    <a:pt x="4269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0474389" y="2946410"/>
              <a:ext cx="53118" cy="52110"/>
            </a:xfrm>
            <a:custGeom>
              <a:avLst/>
              <a:gdLst/>
              <a:ahLst/>
              <a:cxnLst/>
              <a:rect l="l" t="t" r="r" b="b"/>
              <a:pathLst>
                <a:path w="8277" h="8120" extrusionOk="0">
                  <a:moveTo>
                    <a:pt x="4313" y="0"/>
                  </a:moveTo>
                  <a:cubicBezTo>
                    <a:pt x="4218" y="0"/>
                    <a:pt x="4122" y="3"/>
                    <a:pt x="4025" y="7"/>
                  </a:cubicBezTo>
                  <a:cubicBezTo>
                    <a:pt x="1417" y="110"/>
                    <a:pt x="0" y="1753"/>
                    <a:pt x="205" y="4361"/>
                  </a:cubicBezTo>
                  <a:cubicBezTo>
                    <a:pt x="370" y="6805"/>
                    <a:pt x="1992" y="7955"/>
                    <a:pt x="4415" y="8119"/>
                  </a:cubicBezTo>
                  <a:cubicBezTo>
                    <a:pt x="6736" y="7729"/>
                    <a:pt x="8276" y="6456"/>
                    <a:pt x="8235" y="4012"/>
                  </a:cubicBezTo>
                  <a:cubicBezTo>
                    <a:pt x="8195" y="1521"/>
                    <a:pt x="6748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9885025" y="3161133"/>
              <a:ext cx="52328" cy="51680"/>
            </a:xfrm>
            <a:custGeom>
              <a:avLst/>
              <a:gdLst/>
              <a:ahLst/>
              <a:cxnLst/>
              <a:rect l="l" t="t" r="r" b="b"/>
              <a:pathLst>
                <a:path w="8154" h="8053" extrusionOk="0">
                  <a:moveTo>
                    <a:pt x="4065" y="1"/>
                  </a:moveTo>
                  <a:cubicBezTo>
                    <a:pt x="4031" y="1"/>
                    <a:pt x="3998" y="1"/>
                    <a:pt x="3964" y="2"/>
                  </a:cubicBezTo>
                  <a:cubicBezTo>
                    <a:pt x="1623" y="43"/>
                    <a:pt x="42" y="1480"/>
                    <a:pt x="21" y="3965"/>
                  </a:cubicBezTo>
                  <a:cubicBezTo>
                    <a:pt x="1" y="6598"/>
                    <a:pt x="1579" y="8053"/>
                    <a:pt x="4065" y="8053"/>
                  </a:cubicBezTo>
                  <a:cubicBezTo>
                    <a:pt x="4100" y="8053"/>
                    <a:pt x="4134" y="8052"/>
                    <a:pt x="4169" y="8052"/>
                  </a:cubicBezTo>
                  <a:cubicBezTo>
                    <a:pt x="6551" y="8031"/>
                    <a:pt x="7948" y="6573"/>
                    <a:pt x="8153" y="4088"/>
                  </a:cubicBezTo>
                  <a:cubicBezTo>
                    <a:pt x="8011" y="1495"/>
                    <a:pt x="6530" y="1"/>
                    <a:pt x="4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0475178" y="3161133"/>
              <a:ext cx="52855" cy="51648"/>
            </a:xfrm>
            <a:custGeom>
              <a:avLst/>
              <a:gdLst/>
              <a:ahLst/>
              <a:cxnLst/>
              <a:rect l="l" t="t" r="r" b="b"/>
              <a:pathLst>
                <a:path w="8236" h="8048" extrusionOk="0">
                  <a:moveTo>
                    <a:pt x="3969" y="1"/>
                  </a:moveTo>
                  <a:cubicBezTo>
                    <a:pt x="1704" y="1"/>
                    <a:pt x="243" y="1412"/>
                    <a:pt x="0" y="3842"/>
                  </a:cubicBezTo>
                  <a:cubicBezTo>
                    <a:pt x="62" y="6306"/>
                    <a:pt x="1315" y="7867"/>
                    <a:pt x="3717" y="8031"/>
                  </a:cubicBezTo>
                  <a:cubicBezTo>
                    <a:pt x="3873" y="8042"/>
                    <a:pt x="4026" y="8048"/>
                    <a:pt x="4175" y="8048"/>
                  </a:cubicBezTo>
                  <a:cubicBezTo>
                    <a:pt x="6502" y="8048"/>
                    <a:pt x="7996" y="6701"/>
                    <a:pt x="8112" y="4211"/>
                  </a:cubicBezTo>
                  <a:cubicBezTo>
                    <a:pt x="8235" y="1542"/>
                    <a:pt x="6592" y="22"/>
                    <a:pt x="4066" y="2"/>
                  </a:cubicBezTo>
                  <a:cubicBezTo>
                    <a:pt x="4034" y="1"/>
                    <a:pt x="4001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0475043" y="3376088"/>
              <a:ext cx="52726" cy="51674"/>
            </a:xfrm>
            <a:custGeom>
              <a:avLst/>
              <a:gdLst/>
              <a:ahLst/>
              <a:cxnLst/>
              <a:rect l="l" t="t" r="r" b="b"/>
              <a:pathLst>
                <a:path w="8216" h="8052" extrusionOk="0">
                  <a:moveTo>
                    <a:pt x="4012" y="0"/>
                  </a:moveTo>
                  <a:cubicBezTo>
                    <a:pt x="1631" y="0"/>
                    <a:pt x="386" y="1510"/>
                    <a:pt x="1" y="3800"/>
                  </a:cubicBezTo>
                  <a:cubicBezTo>
                    <a:pt x="186" y="6408"/>
                    <a:pt x="1459" y="8030"/>
                    <a:pt x="4087" y="8051"/>
                  </a:cubicBezTo>
                  <a:cubicBezTo>
                    <a:pt x="4121" y="8052"/>
                    <a:pt x="4154" y="8052"/>
                    <a:pt x="4187" y="8052"/>
                  </a:cubicBezTo>
                  <a:cubicBezTo>
                    <a:pt x="6552" y="8052"/>
                    <a:pt x="8031" y="6601"/>
                    <a:pt x="8112" y="4231"/>
                  </a:cubicBezTo>
                  <a:cubicBezTo>
                    <a:pt x="8215" y="1623"/>
                    <a:pt x="6737" y="62"/>
                    <a:pt x="4108" y="1"/>
                  </a:cubicBezTo>
                  <a:cubicBezTo>
                    <a:pt x="4076" y="0"/>
                    <a:pt x="4044" y="0"/>
                    <a:pt x="4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0278283" y="3375696"/>
              <a:ext cx="53118" cy="52219"/>
            </a:xfrm>
            <a:custGeom>
              <a:avLst/>
              <a:gdLst/>
              <a:ahLst/>
              <a:cxnLst/>
              <a:rect l="l" t="t" r="r" b="b"/>
              <a:pathLst>
                <a:path w="8277" h="8137" extrusionOk="0">
                  <a:moveTo>
                    <a:pt x="4354" y="0"/>
                  </a:moveTo>
                  <a:cubicBezTo>
                    <a:pt x="1602" y="82"/>
                    <a:pt x="42" y="1602"/>
                    <a:pt x="21" y="4107"/>
                  </a:cubicBezTo>
                  <a:cubicBezTo>
                    <a:pt x="1" y="6428"/>
                    <a:pt x="1459" y="8050"/>
                    <a:pt x="3923" y="8133"/>
                  </a:cubicBezTo>
                  <a:cubicBezTo>
                    <a:pt x="3996" y="8135"/>
                    <a:pt x="4067" y="8136"/>
                    <a:pt x="4138" y="8136"/>
                  </a:cubicBezTo>
                  <a:cubicBezTo>
                    <a:pt x="6438" y="8136"/>
                    <a:pt x="7912" y="6847"/>
                    <a:pt x="8071" y="4436"/>
                  </a:cubicBezTo>
                  <a:cubicBezTo>
                    <a:pt x="8277" y="1807"/>
                    <a:pt x="6839" y="370"/>
                    <a:pt x="4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0081920" y="3376088"/>
              <a:ext cx="52194" cy="51802"/>
            </a:xfrm>
            <a:custGeom>
              <a:avLst/>
              <a:gdLst/>
              <a:ahLst/>
              <a:cxnLst/>
              <a:rect l="l" t="t" r="r" b="b"/>
              <a:pathLst>
                <a:path w="8133" h="8072" extrusionOk="0">
                  <a:moveTo>
                    <a:pt x="4060" y="0"/>
                  </a:moveTo>
                  <a:cubicBezTo>
                    <a:pt x="4028" y="0"/>
                    <a:pt x="3996" y="0"/>
                    <a:pt x="3964" y="1"/>
                  </a:cubicBezTo>
                  <a:cubicBezTo>
                    <a:pt x="1499" y="42"/>
                    <a:pt x="247" y="1521"/>
                    <a:pt x="0" y="3944"/>
                  </a:cubicBezTo>
                  <a:cubicBezTo>
                    <a:pt x="164" y="6531"/>
                    <a:pt x="1499" y="8072"/>
                    <a:pt x="4128" y="8072"/>
                  </a:cubicBezTo>
                  <a:cubicBezTo>
                    <a:pt x="6613" y="8051"/>
                    <a:pt x="8091" y="6449"/>
                    <a:pt x="8112" y="4129"/>
                  </a:cubicBezTo>
                  <a:cubicBezTo>
                    <a:pt x="8132" y="1673"/>
                    <a:pt x="6709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9884236" y="3376043"/>
              <a:ext cx="53246" cy="51744"/>
            </a:xfrm>
            <a:custGeom>
              <a:avLst/>
              <a:gdLst/>
              <a:ahLst/>
              <a:cxnLst/>
              <a:rect l="l" t="t" r="r" b="b"/>
              <a:pathLst>
                <a:path w="8297" h="8063" extrusionOk="0">
                  <a:moveTo>
                    <a:pt x="4065" y="0"/>
                  </a:moveTo>
                  <a:cubicBezTo>
                    <a:pt x="1787" y="0"/>
                    <a:pt x="337" y="1375"/>
                    <a:pt x="185" y="3766"/>
                  </a:cubicBezTo>
                  <a:cubicBezTo>
                    <a:pt x="0" y="6374"/>
                    <a:pt x="1520" y="7955"/>
                    <a:pt x="4107" y="8058"/>
                  </a:cubicBezTo>
                  <a:cubicBezTo>
                    <a:pt x="4185" y="8061"/>
                    <a:pt x="4262" y="8063"/>
                    <a:pt x="4338" y="8063"/>
                  </a:cubicBezTo>
                  <a:cubicBezTo>
                    <a:pt x="6634" y="8063"/>
                    <a:pt x="7879" y="6564"/>
                    <a:pt x="8297" y="4238"/>
                  </a:cubicBezTo>
                  <a:cubicBezTo>
                    <a:pt x="8174" y="1918"/>
                    <a:pt x="7065" y="275"/>
                    <a:pt x="4641" y="28"/>
                  </a:cubicBezTo>
                  <a:cubicBezTo>
                    <a:pt x="4444" y="10"/>
                    <a:pt x="4251" y="0"/>
                    <a:pt x="4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 flipH="1">
            <a:off x="715000" y="422725"/>
            <a:ext cx="77139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>
            <a:off x="715100" y="1690675"/>
            <a:ext cx="34095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1"/>
          </p:nvPr>
        </p:nvSpPr>
        <p:spPr>
          <a:xfrm>
            <a:off x="715100" y="2909875"/>
            <a:ext cx="3409500" cy="16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0" name="Google Shape;10107;p78"/>
          <p:cNvGrpSpPr/>
          <p:nvPr userDrawn="1"/>
        </p:nvGrpSpPr>
        <p:grpSpPr>
          <a:xfrm>
            <a:off x="8338533" y="285750"/>
            <a:ext cx="373627" cy="367925"/>
            <a:chOff x="7964906" y="2434073"/>
            <a:chExt cx="373627" cy="367925"/>
          </a:xfrm>
        </p:grpSpPr>
        <p:sp>
          <p:nvSpPr>
            <p:cNvPr id="31" name="Google Shape;10108;p78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109;p78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BLANK_1_1_1_1_1_1_2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ctrTitle"/>
          </p:nvPr>
        </p:nvSpPr>
        <p:spPr>
          <a:xfrm>
            <a:off x="4681350" y="535000"/>
            <a:ext cx="3743100" cy="8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7" name="Google Shape;367;p26"/>
          <p:cNvSpPr txBox="1">
            <a:spLocks noGrp="1"/>
          </p:cNvSpPr>
          <p:nvPr>
            <p:ph type="subTitle" idx="1"/>
          </p:nvPr>
        </p:nvSpPr>
        <p:spPr>
          <a:xfrm>
            <a:off x="4676975" y="1653200"/>
            <a:ext cx="37521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10107;p78"/>
          <p:cNvGrpSpPr/>
          <p:nvPr userDrawn="1"/>
        </p:nvGrpSpPr>
        <p:grpSpPr>
          <a:xfrm>
            <a:off x="8458200" y="285750"/>
            <a:ext cx="373627" cy="367925"/>
            <a:chOff x="7964906" y="2434073"/>
            <a:chExt cx="373627" cy="367925"/>
          </a:xfrm>
        </p:grpSpPr>
        <p:sp>
          <p:nvSpPr>
            <p:cNvPr id="37" name="Google Shape;10108;p78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109;p78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7"/>
          <p:cNvGrpSpPr/>
          <p:nvPr/>
        </p:nvGrpSpPr>
        <p:grpSpPr>
          <a:xfrm>
            <a:off x="7784688" y="534993"/>
            <a:ext cx="644323" cy="482128"/>
            <a:chOff x="9884101" y="2516393"/>
            <a:chExt cx="644323" cy="482128"/>
          </a:xfrm>
        </p:grpSpPr>
        <p:sp>
          <p:nvSpPr>
            <p:cNvPr id="402" name="Google Shape;402;p27"/>
            <p:cNvSpPr/>
            <p:nvPr/>
          </p:nvSpPr>
          <p:spPr>
            <a:xfrm>
              <a:off x="10082049" y="2731495"/>
              <a:ext cx="52059" cy="51680"/>
            </a:xfrm>
            <a:custGeom>
              <a:avLst/>
              <a:gdLst/>
              <a:ahLst/>
              <a:cxnLst/>
              <a:rect l="l" t="t" r="r" b="b"/>
              <a:pathLst>
                <a:path w="8112" h="8053" extrusionOk="0">
                  <a:moveTo>
                    <a:pt x="4066" y="0"/>
                  </a:moveTo>
                  <a:cubicBezTo>
                    <a:pt x="4019" y="0"/>
                    <a:pt x="3971" y="1"/>
                    <a:pt x="3923" y="2"/>
                  </a:cubicBezTo>
                  <a:cubicBezTo>
                    <a:pt x="1561" y="43"/>
                    <a:pt x="124" y="1439"/>
                    <a:pt x="1" y="4006"/>
                  </a:cubicBezTo>
                  <a:cubicBezTo>
                    <a:pt x="82" y="6596"/>
                    <a:pt x="1581" y="8052"/>
                    <a:pt x="4076" y="8052"/>
                  </a:cubicBezTo>
                  <a:cubicBezTo>
                    <a:pt x="4093" y="8052"/>
                    <a:pt x="4111" y="8052"/>
                    <a:pt x="4128" y="8052"/>
                  </a:cubicBezTo>
                  <a:cubicBezTo>
                    <a:pt x="6531" y="8032"/>
                    <a:pt x="8071" y="6471"/>
                    <a:pt x="8092" y="4089"/>
                  </a:cubicBezTo>
                  <a:cubicBezTo>
                    <a:pt x="8112" y="1590"/>
                    <a:pt x="6570" y="0"/>
                    <a:pt x="4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10278289" y="2731443"/>
              <a:ext cx="52059" cy="51616"/>
            </a:xfrm>
            <a:custGeom>
              <a:avLst/>
              <a:gdLst/>
              <a:ahLst/>
              <a:cxnLst/>
              <a:rect l="l" t="t" r="r" b="b"/>
              <a:pathLst>
                <a:path w="8112" h="8043" extrusionOk="0">
                  <a:moveTo>
                    <a:pt x="3987" y="1"/>
                  </a:moveTo>
                  <a:cubicBezTo>
                    <a:pt x="1586" y="1"/>
                    <a:pt x="60" y="1535"/>
                    <a:pt x="41" y="3973"/>
                  </a:cubicBezTo>
                  <a:cubicBezTo>
                    <a:pt x="1" y="6457"/>
                    <a:pt x="1563" y="8043"/>
                    <a:pt x="4041" y="8043"/>
                  </a:cubicBezTo>
                  <a:cubicBezTo>
                    <a:pt x="4104" y="8043"/>
                    <a:pt x="4167" y="8042"/>
                    <a:pt x="4230" y="8040"/>
                  </a:cubicBezTo>
                  <a:cubicBezTo>
                    <a:pt x="6592" y="7978"/>
                    <a:pt x="8009" y="6561"/>
                    <a:pt x="8111" y="4076"/>
                  </a:cubicBezTo>
                  <a:cubicBezTo>
                    <a:pt x="8070" y="1571"/>
                    <a:pt x="6694" y="133"/>
                    <a:pt x="4312" y="10"/>
                  </a:cubicBezTo>
                  <a:cubicBezTo>
                    <a:pt x="4202" y="4"/>
                    <a:pt x="4094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10081920" y="2516393"/>
              <a:ext cx="52059" cy="51860"/>
            </a:xfrm>
            <a:custGeom>
              <a:avLst/>
              <a:gdLst/>
              <a:ahLst/>
              <a:cxnLst/>
              <a:rect l="l" t="t" r="r" b="b"/>
              <a:pathLst>
                <a:path w="8112" h="8081" extrusionOk="0">
                  <a:moveTo>
                    <a:pt x="4095" y="1"/>
                  </a:moveTo>
                  <a:cubicBezTo>
                    <a:pt x="4018" y="1"/>
                    <a:pt x="3940" y="2"/>
                    <a:pt x="3861" y="5"/>
                  </a:cubicBezTo>
                  <a:cubicBezTo>
                    <a:pt x="1397" y="108"/>
                    <a:pt x="164" y="1627"/>
                    <a:pt x="0" y="4051"/>
                  </a:cubicBezTo>
                  <a:cubicBezTo>
                    <a:pt x="185" y="6474"/>
                    <a:pt x="1417" y="7973"/>
                    <a:pt x="3881" y="8076"/>
                  </a:cubicBezTo>
                  <a:cubicBezTo>
                    <a:pt x="3960" y="8079"/>
                    <a:pt x="4038" y="8080"/>
                    <a:pt x="4115" y="8080"/>
                  </a:cubicBezTo>
                  <a:cubicBezTo>
                    <a:pt x="6661" y="8080"/>
                    <a:pt x="8112" y="6443"/>
                    <a:pt x="8112" y="4051"/>
                  </a:cubicBezTo>
                  <a:cubicBezTo>
                    <a:pt x="8112" y="1620"/>
                    <a:pt x="6623" y="1"/>
                    <a:pt x="4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10277891" y="2516418"/>
              <a:ext cx="52848" cy="52328"/>
            </a:xfrm>
            <a:custGeom>
              <a:avLst/>
              <a:gdLst/>
              <a:ahLst/>
              <a:cxnLst/>
              <a:rect l="l" t="t" r="r" b="b"/>
              <a:pathLst>
                <a:path w="8235" h="8154" extrusionOk="0">
                  <a:moveTo>
                    <a:pt x="4074" y="0"/>
                  </a:moveTo>
                  <a:cubicBezTo>
                    <a:pt x="1627" y="0"/>
                    <a:pt x="204" y="1571"/>
                    <a:pt x="103" y="3862"/>
                  </a:cubicBezTo>
                  <a:cubicBezTo>
                    <a:pt x="0" y="6388"/>
                    <a:pt x="1520" y="7907"/>
                    <a:pt x="4148" y="8154"/>
                  </a:cubicBezTo>
                  <a:cubicBezTo>
                    <a:pt x="6551" y="7907"/>
                    <a:pt x="8091" y="6716"/>
                    <a:pt x="8153" y="4232"/>
                  </a:cubicBezTo>
                  <a:cubicBezTo>
                    <a:pt x="8235" y="1603"/>
                    <a:pt x="6797" y="63"/>
                    <a:pt x="4169" y="1"/>
                  </a:cubicBezTo>
                  <a:cubicBezTo>
                    <a:pt x="4137" y="1"/>
                    <a:pt x="4105" y="0"/>
                    <a:pt x="4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9885160" y="2731501"/>
              <a:ext cx="52194" cy="51674"/>
            </a:xfrm>
            <a:custGeom>
              <a:avLst/>
              <a:gdLst/>
              <a:ahLst/>
              <a:cxnLst/>
              <a:rect l="l" t="t" r="r" b="b"/>
              <a:pathLst>
                <a:path w="8133" h="8052" extrusionOk="0">
                  <a:moveTo>
                    <a:pt x="4064" y="0"/>
                  </a:moveTo>
                  <a:cubicBezTo>
                    <a:pt x="1598" y="0"/>
                    <a:pt x="0" y="1435"/>
                    <a:pt x="0" y="4067"/>
                  </a:cubicBezTo>
                  <a:cubicBezTo>
                    <a:pt x="0" y="6552"/>
                    <a:pt x="1561" y="7989"/>
                    <a:pt x="3922" y="8051"/>
                  </a:cubicBezTo>
                  <a:cubicBezTo>
                    <a:pt x="3957" y="8052"/>
                    <a:pt x="3991" y="8052"/>
                    <a:pt x="4025" y="8052"/>
                  </a:cubicBezTo>
                  <a:cubicBezTo>
                    <a:pt x="6509" y="8052"/>
                    <a:pt x="7970" y="6578"/>
                    <a:pt x="8132" y="4005"/>
                  </a:cubicBezTo>
                  <a:cubicBezTo>
                    <a:pt x="7947" y="1500"/>
                    <a:pt x="6530" y="42"/>
                    <a:pt x="4169" y="1"/>
                  </a:cubicBezTo>
                  <a:cubicBezTo>
                    <a:pt x="4134" y="0"/>
                    <a:pt x="4099" y="0"/>
                    <a:pt x="4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10474915" y="2730846"/>
              <a:ext cx="52983" cy="52328"/>
            </a:xfrm>
            <a:custGeom>
              <a:avLst/>
              <a:gdLst/>
              <a:ahLst/>
              <a:cxnLst/>
              <a:rect l="l" t="t" r="r" b="b"/>
              <a:pathLst>
                <a:path w="8256" h="8154" extrusionOk="0">
                  <a:moveTo>
                    <a:pt x="4107" y="0"/>
                  </a:moveTo>
                  <a:cubicBezTo>
                    <a:pt x="1807" y="329"/>
                    <a:pt x="165" y="1397"/>
                    <a:pt x="82" y="3923"/>
                  </a:cubicBezTo>
                  <a:cubicBezTo>
                    <a:pt x="0" y="6613"/>
                    <a:pt x="1582" y="8112"/>
                    <a:pt x="4107" y="8153"/>
                  </a:cubicBezTo>
                  <a:cubicBezTo>
                    <a:pt x="4140" y="8154"/>
                    <a:pt x="4173" y="8154"/>
                    <a:pt x="4206" y="8154"/>
                  </a:cubicBezTo>
                  <a:cubicBezTo>
                    <a:pt x="6494" y="8154"/>
                    <a:pt x="8072" y="6742"/>
                    <a:pt x="8153" y="4313"/>
                  </a:cubicBezTo>
                  <a:cubicBezTo>
                    <a:pt x="8256" y="1643"/>
                    <a:pt x="6654" y="349"/>
                    <a:pt x="4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10081259" y="2945794"/>
              <a:ext cx="52855" cy="52335"/>
            </a:xfrm>
            <a:custGeom>
              <a:avLst/>
              <a:gdLst/>
              <a:ahLst/>
              <a:cxnLst/>
              <a:rect l="l" t="t" r="r" b="b"/>
              <a:pathLst>
                <a:path w="8236" h="8155" extrusionOk="0">
                  <a:moveTo>
                    <a:pt x="3943" y="1"/>
                  </a:moveTo>
                  <a:cubicBezTo>
                    <a:pt x="1459" y="370"/>
                    <a:pt x="0" y="1767"/>
                    <a:pt x="165" y="4416"/>
                  </a:cubicBezTo>
                  <a:cubicBezTo>
                    <a:pt x="327" y="6843"/>
                    <a:pt x="1803" y="8154"/>
                    <a:pt x="4182" y="8154"/>
                  </a:cubicBezTo>
                  <a:cubicBezTo>
                    <a:pt x="4219" y="8154"/>
                    <a:pt x="4255" y="8154"/>
                    <a:pt x="4292" y="8153"/>
                  </a:cubicBezTo>
                  <a:cubicBezTo>
                    <a:pt x="6777" y="8092"/>
                    <a:pt x="8215" y="6469"/>
                    <a:pt x="8215" y="4169"/>
                  </a:cubicBezTo>
                  <a:cubicBezTo>
                    <a:pt x="8235" y="1643"/>
                    <a:pt x="6675" y="144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10278155" y="2946320"/>
              <a:ext cx="52457" cy="51802"/>
            </a:xfrm>
            <a:custGeom>
              <a:avLst/>
              <a:gdLst/>
              <a:ahLst/>
              <a:cxnLst/>
              <a:rect l="l" t="t" r="r" b="b"/>
              <a:pathLst>
                <a:path w="8174" h="8072" extrusionOk="0">
                  <a:moveTo>
                    <a:pt x="4148" y="1"/>
                  </a:moveTo>
                  <a:cubicBezTo>
                    <a:pt x="1458" y="1"/>
                    <a:pt x="0" y="1685"/>
                    <a:pt x="62" y="4170"/>
                  </a:cubicBezTo>
                  <a:cubicBezTo>
                    <a:pt x="123" y="6475"/>
                    <a:pt x="1583" y="8072"/>
                    <a:pt x="4040" y="8072"/>
                  </a:cubicBezTo>
                  <a:cubicBezTo>
                    <a:pt x="4055" y="8072"/>
                    <a:pt x="4071" y="8072"/>
                    <a:pt x="4087" y="8071"/>
                  </a:cubicBezTo>
                  <a:cubicBezTo>
                    <a:pt x="6736" y="8051"/>
                    <a:pt x="8030" y="6470"/>
                    <a:pt x="8173" y="3903"/>
                  </a:cubicBezTo>
                  <a:cubicBezTo>
                    <a:pt x="7906" y="1459"/>
                    <a:pt x="6613" y="1"/>
                    <a:pt x="4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9884762" y="2516553"/>
              <a:ext cx="52720" cy="51667"/>
            </a:xfrm>
            <a:custGeom>
              <a:avLst/>
              <a:gdLst/>
              <a:ahLst/>
              <a:cxnLst/>
              <a:rect l="l" t="t" r="r" b="b"/>
              <a:pathLst>
                <a:path w="8215" h="8051" extrusionOk="0">
                  <a:moveTo>
                    <a:pt x="4087" y="1"/>
                  </a:moveTo>
                  <a:cubicBezTo>
                    <a:pt x="1664" y="1"/>
                    <a:pt x="144" y="1438"/>
                    <a:pt x="83" y="3861"/>
                  </a:cubicBezTo>
                  <a:cubicBezTo>
                    <a:pt x="0" y="6470"/>
                    <a:pt x="1520" y="8030"/>
                    <a:pt x="4128" y="8051"/>
                  </a:cubicBezTo>
                  <a:cubicBezTo>
                    <a:pt x="4144" y="8051"/>
                    <a:pt x="4161" y="8051"/>
                    <a:pt x="4177" y="8051"/>
                  </a:cubicBezTo>
                  <a:cubicBezTo>
                    <a:pt x="6589" y="8051"/>
                    <a:pt x="7848" y="6536"/>
                    <a:pt x="8215" y="4211"/>
                  </a:cubicBezTo>
                  <a:cubicBezTo>
                    <a:pt x="8009" y="1623"/>
                    <a:pt x="6716" y="1"/>
                    <a:pt x="4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10475178" y="2516508"/>
              <a:ext cx="53246" cy="51789"/>
            </a:xfrm>
            <a:custGeom>
              <a:avLst/>
              <a:gdLst/>
              <a:ahLst/>
              <a:cxnLst/>
              <a:rect l="l" t="t" r="r" b="b"/>
              <a:pathLst>
                <a:path w="8297" h="8070" extrusionOk="0">
                  <a:moveTo>
                    <a:pt x="3913" y="1"/>
                  </a:moveTo>
                  <a:cubicBezTo>
                    <a:pt x="1646" y="1"/>
                    <a:pt x="415" y="1469"/>
                    <a:pt x="0" y="3622"/>
                  </a:cubicBezTo>
                  <a:cubicBezTo>
                    <a:pt x="41" y="6148"/>
                    <a:pt x="1191" y="7770"/>
                    <a:pt x="3594" y="8037"/>
                  </a:cubicBezTo>
                  <a:cubicBezTo>
                    <a:pt x="3806" y="8059"/>
                    <a:pt x="4011" y="8070"/>
                    <a:pt x="4211" y="8070"/>
                  </a:cubicBezTo>
                  <a:cubicBezTo>
                    <a:pt x="6466" y="8070"/>
                    <a:pt x="7903" y="6698"/>
                    <a:pt x="8091" y="4320"/>
                  </a:cubicBezTo>
                  <a:cubicBezTo>
                    <a:pt x="8297" y="1733"/>
                    <a:pt x="6798" y="131"/>
                    <a:pt x="4190" y="8"/>
                  </a:cubicBezTo>
                  <a:cubicBezTo>
                    <a:pt x="4096" y="3"/>
                    <a:pt x="4004" y="1"/>
                    <a:pt x="3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9884101" y="2946243"/>
              <a:ext cx="53252" cy="51789"/>
            </a:xfrm>
            <a:custGeom>
              <a:avLst/>
              <a:gdLst/>
              <a:ahLst/>
              <a:cxnLst/>
              <a:rect l="l" t="t" r="r" b="b"/>
              <a:pathLst>
                <a:path w="8298" h="8070" extrusionOk="0">
                  <a:moveTo>
                    <a:pt x="4071" y="1"/>
                  </a:moveTo>
                  <a:cubicBezTo>
                    <a:pt x="1829" y="1"/>
                    <a:pt x="376" y="1373"/>
                    <a:pt x="206" y="3750"/>
                  </a:cubicBezTo>
                  <a:cubicBezTo>
                    <a:pt x="1" y="6338"/>
                    <a:pt x="1500" y="7940"/>
                    <a:pt x="4108" y="8063"/>
                  </a:cubicBezTo>
                  <a:cubicBezTo>
                    <a:pt x="4202" y="8068"/>
                    <a:pt x="4294" y="8070"/>
                    <a:pt x="4384" y="8070"/>
                  </a:cubicBezTo>
                  <a:cubicBezTo>
                    <a:pt x="6651" y="8070"/>
                    <a:pt x="7883" y="6601"/>
                    <a:pt x="8297" y="4449"/>
                  </a:cubicBezTo>
                  <a:cubicBezTo>
                    <a:pt x="8236" y="1923"/>
                    <a:pt x="7086" y="300"/>
                    <a:pt x="4683" y="33"/>
                  </a:cubicBezTo>
                  <a:cubicBezTo>
                    <a:pt x="4473" y="12"/>
                    <a:pt x="4269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10474389" y="2946410"/>
              <a:ext cx="53118" cy="52110"/>
            </a:xfrm>
            <a:custGeom>
              <a:avLst/>
              <a:gdLst/>
              <a:ahLst/>
              <a:cxnLst/>
              <a:rect l="l" t="t" r="r" b="b"/>
              <a:pathLst>
                <a:path w="8277" h="8120" extrusionOk="0">
                  <a:moveTo>
                    <a:pt x="4313" y="0"/>
                  </a:moveTo>
                  <a:cubicBezTo>
                    <a:pt x="4218" y="0"/>
                    <a:pt x="4122" y="3"/>
                    <a:pt x="4025" y="7"/>
                  </a:cubicBezTo>
                  <a:cubicBezTo>
                    <a:pt x="1417" y="110"/>
                    <a:pt x="0" y="1753"/>
                    <a:pt x="205" y="4361"/>
                  </a:cubicBezTo>
                  <a:cubicBezTo>
                    <a:pt x="370" y="6805"/>
                    <a:pt x="1992" y="7955"/>
                    <a:pt x="4415" y="8119"/>
                  </a:cubicBezTo>
                  <a:cubicBezTo>
                    <a:pt x="6736" y="7729"/>
                    <a:pt x="8276" y="6456"/>
                    <a:pt x="8235" y="4012"/>
                  </a:cubicBezTo>
                  <a:cubicBezTo>
                    <a:pt x="8195" y="1521"/>
                    <a:pt x="6748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27"/>
          <p:cNvGrpSpPr/>
          <p:nvPr/>
        </p:nvGrpSpPr>
        <p:grpSpPr>
          <a:xfrm>
            <a:off x="715088" y="534993"/>
            <a:ext cx="644323" cy="482128"/>
            <a:chOff x="9884101" y="2516393"/>
            <a:chExt cx="644323" cy="482128"/>
          </a:xfrm>
        </p:grpSpPr>
        <p:sp>
          <p:nvSpPr>
            <p:cNvPr id="415" name="Google Shape;415;p27"/>
            <p:cNvSpPr/>
            <p:nvPr/>
          </p:nvSpPr>
          <p:spPr>
            <a:xfrm>
              <a:off x="10082049" y="2731495"/>
              <a:ext cx="52059" cy="51680"/>
            </a:xfrm>
            <a:custGeom>
              <a:avLst/>
              <a:gdLst/>
              <a:ahLst/>
              <a:cxnLst/>
              <a:rect l="l" t="t" r="r" b="b"/>
              <a:pathLst>
                <a:path w="8112" h="8053" extrusionOk="0">
                  <a:moveTo>
                    <a:pt x="4066" y="0"/>
                  </a:moveTo>
                  <a:cubicBezTo>
                    <a:pt x="4019" y="0"/>
                    <a:pt x="3971" y="1"/>
                    <a:pt x="3923" y="2"/>
                  </a:cubicBezTo>
                  <a:cubicBezTo>
                    <a:pt x="1561" y="43"/>
                    <a:pt x="124" y="1439"/>
                    <a:pt x="1" y="4006"/>
                  </a:cubicBezTo>
                  <a:cubicBezTo>
                    <a:pt x="82" y="6596"/>
                    <a:pt x="1581" y="8052"/>
                    <a:pt x="4076" y="8052"/>
                  </a:cubicBezTo>
                  <a:cubicBezTo>
                    <a:pt x="4093" y="8052"/>
                    <a:pt x="4111" y="8052"/>
                    <a:pt x="4128" y="8052"/>
                  </a:cubicBezTo>
                  <a:cubicBezTo>
                    <a:pt x="6531" y="8032"/>
                    <a:pt x="8071" y="6471"/>
                    <a:pt x="8092" y="4089"/>
                  </a:cubicBezTo>
                  <a:cubicBezTo>
                    <a:pt x="8112" y="1590"/>
                    <a:pt x="6570" y="0"/>
                    <a:pt x="4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10278289" y="2731443"/>
              <a:ext cx="52059" cy="51616"/>
            </a:xfrm>
            <a:custGeom>
              <a:avLst/>
              <a:gdLst/>
              <a:ahLst/>
              <a:cxnLst/>
              <a:rect l="l" t="t" r="r" b="b"/>
              <a:pathLst>
                <a:path w="8112" h="8043" extrusionOk="0">
                  <a:moveTo>
                    <a:pt x="3987" y="1"/>
                  </a:moveTo>
                  <a:cubicBezTo>
                    <a:pt x="1586" y="1"/>
                    <a:pt x="60" y="1535"/>
                    <a:pt x="41" y="3973"/>
                  </a:cubicBezTo>
                  <a:cubicBezTo>
                    <a:pt x="1" y="6457"/>
                    <a:pt x="1563" y="8043"/>
                    <a:pt x="4041" y="8043"/>
                  </a:cubicBezTo>
                  <a:cubicBezTo>
                    <a:pt x="4104" y="8043"/>
                    <a:pt x="4167" y="8042"/>
                    <a:pt x="4230" y="8040"/>
                  </a:cubicBezTo>
                  <a:cubicBezTo>
                    <a:pt x="6592" y="7978"/>
                    <a:pt x="8009" y="6561"/>
                    <a:pt x="8111" y="4076"/>
                  </a:cubicBezTo>
                  <a:cubicBezTo>
                    <a:pt x="8070" y="1571"/>
                    <a:pt x="6694" y="133"/>
                    <a:pt x="4312" y="10"/>
                  </a:cubicBezTo>
                  <a:cubicBezTo>
                    <a:pt x="4202" y="4"/>
                    <a:pt x="4094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10081920" y="2516393"/>
              <a:ext cx="52059" cy="51860"/>
            </a:xfrm>
            <a:custGeom>
              <a:avLst/>
              <a:gdLst/>
              <a:ahLst/>
              <a:cxnLst/>
              <a:rect l="l" t="t" r="r" b="b"/>
              <a:pathLst>
                <a:path w="8112" h="8081" extrusionOk="0">
                  <a:moveTo>
                    <a:pt x="4095" y="1"/>
                  </a:moveTo>
                  <a:cubicBezTo>
                    <a:pt x="4018" y="1"/>
                    <a:pt x="3940" y="2"/>
                    <a:pt x="3861" y="5"/>
                  </a:cubicBezTo>
                  <a:cubicBezTo>
                    <a:pt x="1397" y="108"/>
                    <a:pt x="164" y="1627"/>
                    <a:pt x="0" y="4051"/>
                  </a:cubicBezTo>
                  <a:cubicBezTo>
                    <a:pt x="185" y="6474"/>
                    <a:pt x="1417" y="7973"/>
                    <a:pt x="3881" y="8076"/>
                  </a:cubicBezTo>
                  <a:cubicBezTo>
                    <a:pt x="3960" y="8079"/>
                    <a:pt x="4038" y="8080"/>
                    <a:pt x="4115" y="8080"/>
                  </a:cubicBezTo>
                  <a:cubicBezTo>
                    <a:pt x="6661" y="8080"/>
                    <a:pt x="8112" y="6443"/>
                    <a:pt x="8112" y="4051"/>
                  </a:cubicBezTo>
                  <a:cubicBezTo>
                    <a:pt x="8112" y="1620"/>
                    <a:pt x="6623" y="1"/>
                    <a:pt x="4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10277891" y="2516418"/>
              <a:ext cx="52848" cy="52328"/>
            </a:xfrm>
            <a:custGeom>
              <a:avLst/>
              <a:gdLst/>
              <a:ahLst/>
              <a:cxnLst/>
              <a:rect l="l" t="t" r="r" b="b"/>
              <a:pathLst>
                <a:path w="8235" h="8154" extrusionOk="0">
                  <a:moveTo>
                    <a:pt x="4074" y="0"/>
                  </a:moveTo>
                  <a:cubicBezTo>
                    <a:pt x="1627" y="0"/>
                    <a:pt x="204" y="1571"/>
                    <a:pt x="103" y="3862"/>
                  </a:cubicBezTo>
                  <a:cubicBezTo>
                    <a:pt x="0" y="6388"/>
                    <a:pt x="1520" y="7907"/>
                    <a:pt x="4148" y="8154"/>
                  </a:cubicBezTo>
                  <a:cubicBezTo>
                    <a:pt x="6551" y="7907"/>
                    <a:pt x="8091" y="6716"/>
                    <a:pt x="8153" y="4232"/>
                  </a:cubicBezTo>
                  <a:cubicBezTo>
                    <a:pt x="8235" y="1603"/>
                    <a:pt x="6797" y="63"/>
                    <a:pt x="4169" y="1"/>
                  </a:cubicBezTo>
                  <a:cubicBezTo>
                    <a:pt x="4137" y="1"/>
                    <a:pt x="4105" y="0"/>
                    <a:pt x="4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9885160" y="2731501"/>
              <a:ext cx="52194" cy="51674"/>
            </a:xfrm>
            <a:custGeom>
              <a:avLst/>
              <a:gdLst/>
              <a:ahLst/>
              <a:cxnLst/>
              <a:rect l="l" t="t" r="r" b="b"/>
              <a:pathLst>
                <a:path w="8133" h="8052" extrusionOk="0">
                  <a:moveTo>
                    <a:pt x="4064" y="0"/>
                  </a:moveTo>
                  <a:cubicBezTo>
                    <a:pt x="1598" y="0"/>
                    <a:pt x="0" y="1435"/>
                    <a:pt x="0" y="4067"/>
                  </a:cubicBezTo>
                  <a:cubicBezTo>
                    <a:pt x="0" y="6552"/>
                    <a:pt x="1561" y="7989"/>
                    <a:pt x="3922" y="8051"/>
                  </a:cubicBezTo>
                  <a:cubicBezTo>
                    <a:pt x="3957" y="8052"/>
                    <a:pt x="3991" y="8052"/>
                    <a:pt x="4025" y="8052"/>
                  </a:cubicBezTo>
                  <a:cubicBezTo>
                    <a:pt x="6509" y="8052"/>
                    <a:pt x="7970" y="6578"/>
                    <a:pt x="8132" y="4005"/>
                  </a:cubicBezTo>
                  <a:cubicBezTo>
                    <a:pt x="7947" y="1500"/>
                    <a:pt x="6530" y="42"/>
                    <a:pt x="4169" y="1"/>
                  </a:cubicBezTo>
                  <a:cubicBezTo>
                    <a:pt x="4134" y="0"/>
                    <a:pt x="4099" y="0"/>
                    <a:pt x="4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10474915" y="2730846"/>
              <a:ext cx="52983" cy="52328"/>
            </a:xfrm>
            <a:custGeom>
              <a:avLst/>
              <a:gdLst/>
              <a:ahLst/>
              <a:cxnLst/>
              <a:rect l="l" t="t" r="r" b="b"/>
              <a:pathLst>
                <a:path w="8256" h="8154" extrusionOk="0">
                  <a:moveTo>
                    <a:pt x="4107" y="0"/>
                  </a:moveTo>
                  <a:cubicBezTo>
                    <a:pt x="1807" y="329"/>
                    <a:pt x="165" y="1397"/>
                    <a:pt x="82" y="3923"/>
                  </a:cubicBezTo>
                  <a:cubicBezTo>
                    <a:pt x="0" y="6613"/>
                    <a:pt x="1582" y="8112"/>
                    <a:pt x="4107" y="8153"/>
                  </a:cubicBezTo>
                  <a:cubicBezTo>
                    <a:pt x="4140" y="8154"/>
                    <a:pt x="4173" y="8154"/>
                    <a:pt x="4206" y="8154"/>
                  </a:cubicBezTo>
                  <a:cubicBezTo>
                    <a:pt x="6494" y="8154"/>
                    <a:pt x="8072" y="6742"/>
                    <a:pt x="8153" y="4313"/>
                  </a:cubicBezTo>
                  <a:cubicBezTo>
                    <a:pt x="8256" y="1643"/>
                    <a:pt x="6654" y="349"/>
                    <a:pt x="4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10081259" y="2945794"/>
              <a:ext cx="52855" cy="52335"/>
            </a:xfrm>
            <a:custGeom>
              <a:avLst/>
              <a:gdLst/>
              <a:ahLst/>
              <a:cxnLst/>
              <a:rect l="l" t="t" r="r" b="b"/>
              <a:pathLst>
                <a:path w="8236" h="8155" extrusionOk="0">
                  <a:moveTo>
                    <a:pt x="3943" y="1"/>
                  </a:moveTo>
                  <a:cubicBezTo>
                    <a:pt x="1459" y="370"/>
                    <a:pt x="0" y="1767"/>
                    <a:pt x="165" y="4416"/>
                  </a:cubicBezTo>
                  <a:cubicBezTo>
                    <a:pt x="327" y="6843"/>
                    <a:pt x="1803" y="8154"/>
                    <a:pt x="4182" y="8154"/>
                  </a:cubicBezTo>
                  <a:cubicBezTo>
                    <a:pt x="4219" y="8154"/>
                    <a:pt x="4255" y="8154"/>
                    <a:pt x="4292" y="8153"/>
                  </a:cubicBezTo>
                  <a:cubicBezTo>
                    <a:pt x="6777" y="8092"/>
                    <a:pt x="8215" y="6469"/>
                    <a:pt x="8215" y="4169"/>
                  </a:cubicBezTo>
                  <a:cubicBezTo>
                    <a:pt x="8235" y="1643"/>
                    <a:pt x="6675" y="144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10278155" y="2946320"/>
              <a:ext cx="52457" cy="51802"/>
            </a:xfrm>
            <a:custGeom>
              <a:avLst/>
              <a:gdLst/>
              <a:ahLst/>
              <a:cxnLst/>
              <a:rect l="l" t="t" r="r" b="b"/>
              <a:pathLst>
                <a:path w="8174" h="8072" extrusionOk="0">
                  <a:moveTo>
                    <a:pt x="4148" y="1"/>
                  </a:moveTo>
                  <a:cubicBezTo>
                    <a:pt x="1458" y="1"/>
                    <a:pt x="0" y="1685"/>
                    <a:pt x="62" y="4170"/>
                  </a:cubicBezTo>
                  <a:cubicBezTo>
                    <a:pt x="123" y="6475"/>
                    <a:pt x="1583" y="8072"/>
                    <a:pt x="4040" y="8072"/>
                  </a:cubicBezTo>
                  <a:cubicBezTo>
                    <a:pt x="4055" y="8072"/>
                    <a:pt x="4071" y="8072"/>
                    <a:pt x="4087" y="8071"/>
                  </a:cubicBezTo>
                  <a:cubicBezTo>
                    <a:pt x="6736" y="8051"/>
                    <a:pt x="8030" y="6470"/>
                    <a:pt x="8173" y="3903"/>
                  </a:cubicBezTo>
                  <a:cubicBezTo>
                    <a:pt x="7906" y="1459"/>
                    <a:pt x="6613" y="1"/>
                    <a:pt x="4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9884762" y="2516553"/>
              <a:ext cx="52720" cy="51667"/>
            </a:xfrm>
            <a:custGeom>
              <a:avLst/>
              <a:gdLst/>
              <a:ahLst/>
              <a:cxnLst/>
              <a:rect l="l" t="t" r="r" b="b"/>
              <a:pathLst>
                <a:path w="8215" h="8051" extrusionOk="0">
                  <a:moveTo>
                    <a:pt x="4087" y="1"/>
                  </a:moveTo>
                  <a:cubicBezTo>
                    <a:pt x="1664" y="1"/>
                    <a:pt x="144" y="1438"/>
                    <a:pt x="83" y="3861"/>
                  </a:cubicBezTo>
                  <a:cubicBezTo>
                    <a:pt x="0" y="6470"/>
                    <a:pt x="1520" y="8030"/>
                    <a:pt x="4128" y="8051"/>
                  </a:cubicBezTo>
                  <a:cubicBezTo>
                    <a:pt x="4144" y="8051"/>
                    <a:pt x="4161" y="8051"/>
                    <a:pt x="4177" y="8051"/>
                  </a:cubicBezTo>
                  <a:cubicBezTo>
                    <a:pt x="6589" y="8051"/>
                    <a:pt x="7848" y="6536"/>
                    <a:pt x="8215" y="4211"/>
                  </a:cubicBezTo>
                  <a:cubicBezTo>
                    <a:pt x="8009" y="1623"/>
                    <a:pt x="6716" y="1"/>
                    <a:pt x="4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10475178" y="2516508"/>
              <a:ext cx="53246" cy="51789"/>
            </a:xfrm>
            <a:custGeom>
              <a:avLst/>
              <a:gdLst/>
              <a:ahLst/>
              <a:cxnLst/>
              <a:rect l="l" t="t" r="r" b="b"/>
              <a:pathLst>
                <a:path w="8297" h="8070" extrusionOk="0">
                  <a:moveTo>
                    <a:pt x="3913" y="1"/>
                  </a:moveTo>
                  <a:cubicBezTo>
                    <a:pt x="1646" y="1"/>
                    <a:pt x="415" y="1469"/>
                    <a:pt x="0" y="3622"/>
                  </a:cubicBezTo>
                  <a:cubicBezTo>
                    <a:pt x="41" y="6148"/>
                    <a:pt x="1191" y="7770"/>
                    <a:pt x="3594" y="8037"/>
                  </a:cubicBezTo>
                  <a:cubicBezTo>
                    <a:pt x="3806" y="8059"/>
                    <a:pt x="4011" y="8070"/>
                    <a:pt x="4211" y="8070"/>
                  </a:cubicBezTo>
                  <a:cubicBezTo>
                    <a:pt x="6466" y="8070"/>
                    <a:pt x="7903" y="6698"/>
                    <a:pt x="8091" y="4320"/>
                  </a:cubicBezTo>
                  <a:cubicBezTo>
                    <a:pt x="8297" y="1733"/>
                    <a:pt x="6798" y="131"/>
                    <a:pt x="4190" y="8"/>
                  </a:cubicBezTo>
                  <a:cubicBezTo>
                    <a:pt x="4096" y="3"/>
                    <a:pt x="4004" y="1"/>
                    <a:pt x="3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9884101" y="2946243"/>
              <a:ext cx="53252" cy="51789"/>
            </a:xfrm>
            <a:custGeom>
              <a:avLst/>
              <a:gdLst/>
              <a:ahLst/>
              <a:cxnLst/>
              <a:rect l="l" t="t" r="r" b="b"/>
              <a:pathLst>
                <a:path w="8298" h="8070" extrusionOk="0">
                  <a:moveTo>
                    <a:pt x="4071" y="1"/>
                  </a:moveTo>
                  <a:cubicBezTo>
                    <a:pt x="1829" y="1"/>
                    <a:pt x="376" y="1373"/>
                    <a:pt x="206" y="3750"/>
                  </a:cubicBezTo>
                  <a:cubicBezTo>
                    <a:pt x="1" y="6338"/>
                    <a:pt x="1500" y="7940"/>
                    <a:pt x="4108" y="8063"/>
                  </a:cubicBezTo>
                  <a:cubicBezTo>
                    <a:pt x="4202" y="8068"/>
                    <a:pt x="4294" y="8070"/>
                    <a:pt x="4384" y="8070"/>
                  </a:cubicBezTo>
                  <a:cubicBezTo>
                    <a:pt x="6651" y="8070"/>
                    <a:pt x="7883" y="6601"/>
                    <a:pt x="8297" y="4449"/>
                  </a:cubicBezTo>
                  <a:cubicBezTo>
                    <a:pt x="8236" y="1923"/>
                    <a:pt x="7086" y="300"/>
                    <a:pt x="4683" y="33"/>
                  </a:cubicBezTo>
                  <a:cubicBezTo>
                    <a:pt x="4473" y="12"/>
                    <a:pt x="4269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10474389" y="2946410"/>
              <a:ext cx="53118" cy="52110"/>
            </a:xfrm>
            <a:custGeom>
              <a:avLst/>
              <a:gdLst/>
              <a:ahLst/>
              <a:cxnLst/>
              <a:rect l="l" t="t" r="r" b="b"/>
              <a:pathLst>
                <a:path w="8277" h="8120" extrusionOk="0">
                  <a:moveTo>
                    <a:pt x="4313" y="0"/>
                  </a:moveTo>
                  <a:cubicBezTo>
                    <a:pt x="4218" y="0"/>
                    <a:pt x="4122" y="3"/>
                    <a:pt x="4025" y="7"/>
                  </a:cubicBezTo>
                  <a:cubicBezTo>
                    <a:pt x="1417" y="110"/>
                    <a:pt x="0" y="1753"/>
                    <a:pt x="205" y="4361"/>
                  </a:cubicBezTo>
                  <a:cubicBezTo>
                    <a:pt x="370" y="6805"/>
                    <a:pt x="1992" y="7955"/>
                    <a:pt x="4415" y="8119"/>
                  </a:cubicBezTo>
                  <a:cubicBezTo>
                    <a:pt x="6736" y="7729"/>
                    <a:pt x="8276" y="6456"/>
                    <a:pt x="8235" y="4012"/>
                  </a:cubicBezTo>
                  <a:cubicBezTo>
                    <a:pt x="8195" y="1521"/>
                    <a:pt x="6748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8"/>
          <p:cNvGrpSpPr/>
          <p:nvPr/>
        </p:nvGrpSpPr>
        <p:grpSpPr>
          <a:xfrm>
            <a:off x="715088" y="534993"/>
            <a:ext cx="644323" cy="482128"/>
            <a:chOff x="9884101" y="2516393"/>
            <a:chExt cx="644323" cy="482128"/>
          </a:xfrm>
        </p:grpSpPr>
        <p:sp>
          <p:nvSpPr>
            <p:cNvPr id="429" name="Google Shape;429;p28"/>
            <p:cNvSpPr/>
            <p:nvPr/>
          </p:nvSpPr>
          <p:spPr>
            <a:xfrm>
              <a:off x="10082049" y="2731495"/>
              <a:ext cx="52059" cy="51680"/>
            </a:xfrm>
            <a:custGeom>
              <a:avLst/>
              <a:gdLst/>
              <a:ahLst/>
              <a:cxnLst/>
              <a:rect l="l" t="t" r="r" b="b"/>
              <a:pathLst>
                <a:path w="8112" h="8053" extrusionOk="0">
                  <a:moveTo>
                    <a:pt x="4066" y="0"/>
                  </a:moveTo>
                  <a:cubicBezTo>
                    <a:pt x="4019" y="0"/>
                    <a:pt x="3971" y="1"/>
                    <a:pt x="3923" y="2"/>
                  </a:cubicBezTo>
                  <a:cubicBezTo>
                    <a:pt x="1561" y="43"/>
                    <a:pt x="124" y="1439"/>
                    <a:pt x="1" y="4006"/>
                  </a:cubicBezTo>
                  <a:cubicBezTo>
                    <a:pt x="82" y="6596"/>
                    <a:pt x="1581" y="8052"/>
                    <a:pt x="4076" y="8052"/>
                  </a:cubicBezTo>
                  <a:cubicBezTo>
                    <a:pt x="4093" y="8052"/>
                    <a:pt x="4111" y="8052"/>
                    <a:pt x="4128" y="8052"/>
                  </a:cubicBezTo>
                  <a:cubicBezTo>
                    <a:pt x="6531" y="8032"/>
                    <a:pt x="8071" y="6471"/>
                    <a:pt x="8092" y="4089"/>
                  </a:cubicBezTo>
                  <a:cubicBezTo>
                    <a:pt x="8112" y="1590"/>
                    <a:pt x="6570" y="0"/>
                    <a:pt x="4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10278289" y="2731443"/>
              <a:ext cx="52059" cy="51616"/>
            </a:xfrm>
            <a:custGeom>
              <a:avLst/>
              <a:gdLst/>
              <a:ahLst/>
              <a:cxnLst/>
              <a:rect l="l" t="t" r="r" b="b"/>
              <a:pathLst>
                <a:path w="8112" h="8043" extrusionOk="0">
                  <a:moveTo>
                    <a:pt x="3987" y="1"/>
                  </a:moveTo>
                  <a:cubicBezTo>
                    <a:pt x="1586" y="1"/>
                    <a:pt x="60" y="1535"/>
                    <a:pt x="41" y="3973"/>
                  </a:cubicBezTo>
                  <a:cubicBezTo>
                    <a:pt x="1" y="6457"/>
                    <a:pt x="1563" y="8043"/>
                    <a:pt x="4041" y="8043"/>
                  </a:cubicBezTo>
                  <a:cubicBezTo>
                    <a:pt x="4104" y="8043"/>
                    <a:pt x="4167" y="8042"/>
                    <a:pt x="4230" y="8040"/>
                  </a:cubicBezTo>
                  <a:cubicBezTo>
                    <a:pt x="6592" y="7978"/>
                    <a:pt x="8009" y="6561"/>
                    <a:pt x="8111" y="4076"/>
                  </a:cubicBezTo>
                  <a:cubicBezTo>
                    <a:pt x="8070" y="1571"/>
                    <a:pt x="6694" y="133"/>
                    <a:pt x="4312" y="10"/>
                  </a:cubicBezTo>
                  <a:cubicBezTo>
                    <a:pt x="4202" y="4"/>
                    <a:pt x="4094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10081920" y="2516393"/>
              <a:ext cx="52059" cy="51860"/>
            </a:xfrm>
            <a:custGeom>
              <a:avLst/>
              <a:gdLst/>
              <a:ahLst/>
              <a:cxnLst/>
              <a:rect l="l" t="t" r="r" b="b"/>
              <a:pathLst>
                <a:path w="8112" h="8081" extrusionOk="0">
                  <a:moveTo>
                    <a:pt x="4095" y="1"/>
                  </a:moveTo>
                  <a:cubicBezTo>
                    <a:pt x="4018" y="1"/>
                    <a:pt x="3940" y="2"/>
                    <a:pt x="3861" y="5"/>
                  </a:cubicBezTo>
                  <a:cubicBezTo>
                    <a:pt x="1397" y="108"/>
                    <a:pt x="164" y="1627"/>
                    <a:pt x="0" y="4051"/>
                  </a:cubicBezTo>
                  <a:cubicBezTo>
                    <a:pt x="185" y="6474"/>
                    <a:pt x="1417" y="7973"/>
                    <a:pt x="3881" y="8076"/>
                  </a:cubicBezTo>
                  <a:cubicBezTo>
                    <a:pt x="3960" y="8079"/>
                    <a:pt x="4038" y="8080"/>
                    <a:pt x="4115" y="8080"/>
                  </a:cubicBezTo>
                  <a:cubicBezTo>
                    <a:pt x="6661" y="8080"/>
                    <a:pt x="8112" y="6443"/>
                    <a:pt x="8112" y="4051"/>
                  </a:cubicBezTo>
                  <a:cubicBezTo>
                    <a:pt x="8112" y="1620"/>
                    <a:pt x="6623" y="1"/>
                    <a:pt x="4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10277891" y="2516418"/>
              <a:ext cx="52848" cy="52328"/>
            </a:xfrm>
            <a:custGeom>
              <a:avLst/>
              <a:gdLst/>
              <a:ahLst/>
              <a:cxnLst/>
              <a:rect l="l" t="t" r="r" b="b"/>
              <a:pathLst>
                <a:path w="8235" h="8154" extrusionOk="0">
                  <a:moveTo>
                    <a:pt x="4074" y="0"/>
                  </a:moveTo>
                  <a:cubicBezTo>
                    <a:pt x="1627" y="0"/>
                    <a:pt x="204" y="1571"/>
                    <a:pt x="103" y="3862"/>
                  </a:cubicBezTo>
                  <a:cubicBezTo>
                    <a:pt x="0" y="6388"/>
                    <a:pt x="1520" y="7907"/>
                    <a:pt x="4148" y="8154"/>
                  </a:cubicBezTo>
                  <a:cubicBezTo>
                    <a:pt x="6551" y="7907"/>
                    <a:pt x="8091" y="6716"/>
                    <a:pt x="8153" y="4232"/>
                  </a:cubicBezTo>
                  <a:cubicBezTo>
                    <a:pt x="8235" y="1603"/>
                    <a:pt x="6797" y="63"/>
                    <a:pt x="4169" y="1"/>
                  </a:cubicBezTo>
                  <a:cubicBezTo>
                    <a:pt x="4137" y="1"/>
                    <a:pt x="4105" y="0"/>
                    <a:pt x="4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9885160" y="2731501"/>
              <a:ext cx="52194" cy="51674"/>
            </a:xfrm>
            <a:custGeom>
              <a:avLst/>
              <a:gdLst/>
              <a:ahLst/>
              <a:cxnLst/>
              <a:rect l="l" t="t" r="r" b="b"/>
              <a:pathLst>
                <a:path w="8133" h="8052" extrusionOk="0">
                  <a:moveTo>
                    <a:pt x="4064" y="0"/>
                  </a:moveTo>
                  <a:cubicBezTo>
                    <a:pt x="1598" y="0"/>
                    <a:pt x="0" y="1435"/>
                    <a:pt x="0" y="4067"/>
                  </a:cubicBezTo>
                  <a:cubicBezTo>
                    <a:pt x="0" y="6552"/>
                    <a:pt x="1561" y="7989"/>
                    <a:pt x="3922" y="8051"/>
                  </a:cubicBezTo>
                  <a:cubicBezTo>
                    <a:pt x="3957" y="8052"/>
                    <a:pt x="3991" y="8052"/>
                    <a:pt x="4025" y="8052"/>
                  </a:cubicBezTo>
                  <a:cubicBezTo>
                    <a:pt x="6509" y="8052"/>
                    <a:pt x="7970" y="6578"/>
                    <a:pt x="8132" y="4005"/>
                  </a:cubicBezTo>
                  <a:cubicBezTo>
                    <a:pt x="7947" y="1500"/>
                    <a:pt x="6530" y="42"/>
                    <a:pt x="4169" y="1"/>
                  </a:cubicBezTo>
                  <a:cubicBezTo>
                    <a:pt x="4134" y="0"/>
                    <a:pt x="4099" y="0"/>
                    <a:pt x="4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0474915" y="2730846"/>
              <a:ext cx="52983" cy="52328"/>
            </a:xfrm>
            <a:custGeom>
              <a:avLst/>
              <a:gdLst/>
              <a:ahLst/>
              <a:cxnLst/>
              <a:rect l="l" t="t" r="r" b="b"/>
              <a:pathLst>
                <a:path w="8256" h="8154" extrusionOk="0">
                  <a:moveTo>
                    <a:pt x="4107" y="0"/>
                  </a:moveTo>
                  <a:cubicBezTo>
                    <a:pt x="1807" y="329"/>
                    <a:pt x="165" y="1397"/>
                    <a:pt x="82" y="3923"/>
                  </a:cubicBezTo>
                  <a:cubicBezTo>
                    <a:pt x="0" y="6613"/>
                    <a:pt x="1582" y="8112"/>
                    <a:pt x="4107" y="8153"/>
                  </a:cubicBezTo>
                  <a:cubicBezTo>
                    <a:pt x="4140" y="8154"/>
                    <a:pt x="4173" y="8154"/>
                    <a:pt x="4206" y="8154"/>
                  </a:cubicBezTo>
                  <a:cubicBezTo>
                    <a:pt x="6494" y="8154"/>
                    <a:pt x="8072" y="6742"/>
                    <a:pt x="8153" y="4313"/>
                  </a:cubicBezTo>
                  <a:cubicBezTo>
                    <a:pt x="8256" y="1643"/>
                    <a:pt x="6654" y="349"/>
                    <a:pt x="4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10081259" y="2945794"/>
              <a:ext cx="52855" cy="52335"/>
            </a:xfrm>
            <a:custGeom>
              <a:avLst/>
              <a:gdLst/>
              <a:ahLst/>
              <a:cxnLst/>
              <a:rect l="l" t="t" r="r" b="b"/>
              <a:pathLst>
                <a:path w="8236" h="8155" extrusionOk="0">
                  <a:moveTo>
                    <a:pt x="3943" y="1"/>
                  </a:moveTo>
                  <a:cubicBezTo>
                    <a:pt x="1459" y="370"/>
                    <a:pt x="0" y="1767"/>
                    <a:pt x="165" y="4416"/>
                  </a:cubicBezTo>
                  <a:cubicBezTo>
                    <a:pt x="327" y="6843"/>
                    <a:pt x="1803" y="8154"/>
                    <a:pt x="4182" y="8154"/>
                  </a:cubicBezTo>
                  <a:cubicBezTo>
                    <a:pt x="4219" y="8154"/>
                    <a:pt x="4255" y="8154"/>
                    <a:pt x="4292" y="8153"/>
                  </a:cubicBezTo>
                  <a:cubicBezTo>
                    <a:pt x="6777" y="8092"/>
                    <a:pt x="8215" y="6469"/>
                    <a:pt x="8215" y="4169"/>
                  </a:cubicBezTo>
                  <a:cubicBezTo>
                    <a:pt x="8235" y="1643"/>
                    <a:pt x="6675" y="144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10278155" y="2946320"/>
              <a:ext cx="52457" cy="51802"/>
            </a:xfrm>
            <a:custGeom>
              <a:avLst/>
              <a:gdLst/>
              <a:ahLst/>
              <a:cxnLst/>
              <a:rect l="l" t="t" r="r" b="b"/>
              <a:pathLst>
                <a:path w="8174" h="8072" extrusionOk="0">
                  <a:moveTo>
                    <a:pt x="4148" y="1"/>
                  </a:moveTo>
                  <a:cubicBezTo>
                    <a:pt x="1458" y="1"/>
                    <a:pt x="0" y="1685"/>
                    <a:pt x="62" y="4170"/>
                  </a:cubicBezTo>
                  <a:cubicBezTo>
                    <a:pt x="123" y="6475"/>
                    <a:pt x="1583" y="8072"/>
                    <a:pt x="4040" y="8072"/>
                  </a:cubicBezTo>
                  <a:cubicBezTo>
                    <a:pt x="4055" y="8072"/>
                    <a:pt x="4071" y="8072"/>
                    <a:pt x="4087" y="8071"/>
                  </a:cubicBezTo>
                  <a:cubicBezTo>
                    <a:pt x="6736" y="8051"/>
                    <a:pt x="8030" y="6470"/>
                    <a:pt x="8173" y="3903"/>
                  </a:cubicBezTo>
                  <a:cubicBezTo>
                    <a:pt x="7906" y="1459"/>
                    <a:pt x="6613" y="1"/>
                    <a:pt x="4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9884762" y="2516553"/>
              <a:ext cx="52720" cy="51667"/>
            </a:xfrm>
            <a:custGeom>
              <a:avLst/>
              <a:gdLst/>
              <a:ahLst/>
              <a:cxnLst/>
              <a:rect l="l" t="t" r="r" b="b"/>
              <a:pathLst>
                <a:path w="8215" h="8051" extrusionOk="0">
                  <a:moveTo>
                    <a:pt x="4087" y="1"/>
                  </a:moveTo>
                  <a:cubicBezTo>
                    <a:pt x="1664" y="1"/>
                    <a:pt x="144" y="1438"/>
                    <a:pt x="83" y="3861"/>
                  </a:cubicBezTo>
                  <a:cubicBezTo>
                    <a:pt x="0" y="6470"/>
                    <a:pt x="1520" y="8030"/>
                    <a:pt x="4128" y="8051"/>
                  </a:cubicBezTo>
                  <a:cubicBezTo>
                    <a:pt x="4144" y="8051"/>
                    <a:pt x="4161" y="8051"/>
                    <a:pt x="4177" y="8051"/>
                  </a:cubicBezTo>
                  <a:cubicBezTo>
                    <a:pt x="6589" y="8051"/>
                    <a:pt x="7848" y="6536"/>
                    <a:pt x="8215" y="4211"/>
                  </a:cubicBezTo>
                  <a:cubicBezTo>
                    <a:pt x="8009" y="1623"/>
                    <a:pt x="6716" y="1"/>
                    <a:pt x="4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10475178" y="2516508"/>
              <a:ext cx="53246" cy="51789"/>
            </a:xfrm>
            <a:custGeom>
              <a:avLst/>
              <a:gdLst/>
              <a:ahLst/>
              <a:cxnLst/>
              <a:rect l="l" t="t" r="r" b="b"/>
              <a:pathLst>
                <a:path w="8297" h="8070" extrusionOk="0">
                  <a:moveTo>
                    <a:pt x="3913" y="1"/>
                  </a:moveTo>
                  <a:cubicBezTo>
                    <a:pt x="1646" y="1"/>
                    <a:pt x="415" y="1469"/>
                    <a:pt x="0" y="3622"/>
                  </a:cubicBezTo>
                  <a:cubicBezTo>
                    <a:pt x="41" y="6148"/>
                    <a:pt x="1191" y="7770"/>
                    <a:pt x="3594" y="8037"/>
                  </a:cubicBezTo>
                  <a:cubicBezTo>
                    <a:pt x="3806" y="8059"/>
                    <a:pt x="4011" y="8070"/>
                    <a:pt x="4211" y="8070"/>
                  </a:cubicBezTo>
                  <a:cubicBezTo>
                    <a:pt x="6466" y="8070"/>
                    <a:pt x="7903" y="6698"/>
                    <a:pt x="8091" y="4320"/>
                  </a:cubicBezTo>
                  <a:cubicBezTo>
                    <a:pt x="8297" y="1733"/>
                    <a:pt x="6798" y="131"/>
                    <a:pt x="4190" y="8"/>
                  </a:cubicBezTo>
                  <a:cubicBezTo>
                    <a:pt x="4096" y="3"/>
                    <a:pt x="4004" y="1"/>
                    <a:pt x="3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9884101" y="2946243"/>
              <a:ext cx="53252" cy="51789"/>
            </a:xfrm>
            <a:custGeom>
              <a:avLst/>
              <a:gdLst/>
              <a:ahLst/>
              <a:cxnLst/>
              <a:rect l="l" t="t" r="r" b="b"/>
              <a:pathLst>
                <a:path w="8298" h="8070" extrusionOk="0">
                  <a:moveTo>
                    <a:pt x="4071" y="1"/>
                  </a:moveTo>
                  <a:cubicBezTo>
                    <a:pt x="1829" y="1"/>
                    <a:pt x="376" y="1373"/>
                    <a:pt x="206" y="3750"/>
                  </a:cubicBezTo>
                  <a:cubicBezTo>
                    <a:pt x="1" y="6338"/>
                    <a:pt x="1500" y="7940"/>
                    <a:pt x="4108" y="8063"/>
                  </a:cubicBezTo>
                  <a:cubicBezTo>
                    <a:pt x="4202" y="8068"/>
                    <a:pt x="4294" y="8070"/>
                    <a:pt x="4384" y="8070"/>
                  </a:cubicBezTo>
                  <a:cubicBezTo>
                    <a:pt x="6651" y="8070"/>
                    <a:pt x="7883" y="6601"/>
                    <a:pt x="8297" y="4449"/>
                  </a:cubicBezTo>
                  <a:cubicBezTo>
                    <a:pt x="8236" y="1923"/>
                    <a:pt x="7086" y="300"/>
                    <a:pt x="4683" y="33"/>
                  </a:cubicBezTo>
                  <a:cubicBezTo>
                    <a:pt x="4473" y="12"/>
                    <a:pt x="4269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0474389" y="2946410"/>
              <a:ext cx="53118" cy="52110"/>
            </a:xfrm>
            <a:custGeom>
              <a:avLst/>
              <a:gdLst/>
              <a:ahLst/>
              <a:cxnLst/>
              <a:rect l="l" t="t" r="r" b="b"/>
              <a:pathLst>
                <a:path w="8277" h="8120" extrusionOk="0">
                  <a:moveTo>
                    <a:pt x="4313" y="0"/>
                  </a:moveTo>
                  <a:cubicBezTo>
                    <a:pt x="4218" y="0"/>
                    <a:pt x="4122" y="3"/>
                    <a:pt x="4025" y="7"/>
                  </a:cubicBezTo>
                  <a:cubicBezTo>
                    <a:pt x="1417" y="110"/>
                    <a:pt x="0" y="1753"/>
                    <a:pt x="205" y="4361"/>
                  </a:cubicBezTo>
                  <a:cubicBezTo>
                    <a:pt x="370" y="6805"/>
                    <a:pt x="1992" y="7955"/>
                    <a:pt x="4415" y="8119"/>
                  </a:cubicBezTo>
                  <a:cubicBezTo>
                    <a:pt x="6736" y="7729"/>
                    <a:pt x="8276" y="6456"/>
                    <a:pt x="8235" y="4012"/>
                  </a:cubicBezTo>
                  <a:cubicBezTo>
                    <a:pt x="8195" y="1521"/>
                    <a:pt x="6748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9"/>
          <p:cNvGrpSpPr/>
          <p:nvPr/>
        </p:nvGrpSpPr>
        <p:grpSpPr>
          <a:xfrm>
            <a:off x="7784688" y="534993"/>
            <a:ext cx="644323" cy="482128"/>
            <a:chOff x="9884101" y="2516393"/>
            <a:chExt cx="644323" cy="482128"/>
          </a:xfrm>
        </p:grpSpPr>
        <p:sp>
          <p:nvSpPr>
            <p:cNvPr id="443" name="Google Shape;443;p29"/>
            <p:cNvSpPr/>
            <p:nvPr/>
          </p:nvSpPr>
          <p:spPr>
            <a:xfrm>
              <a:off x="10082049" y="2731495"/>
              <a:ext cx="52059" cy="51680"/>
            </a:xfrm>
            <a:custGeom>
              <a:avLst/>
              <a:gdLst/>
              <a:ahLst/>
              <a:cxnLst/>
              <a:rect l="l" t="t" r="r" b="b"/>
              <a:pathLst>
                <a:path w="8112" h="8053" extrusionOk="0">
                  <a:moveTo>
                    <a:pt x="4066" y="0"/>
                  </a:moveTo>
                  <a:cubicBezTo>
                    <a:pt x="4019" y="0"/>
                    <a:pt x="3971" y="1"/>
                    <a:pt x="3923" y="2"/>
                  </a:cubicBezTo>
                  <a:cubicBezTo>
                    <a:pt x="1561" y="43"/>
                    <a:pt x="124" y="1439"/>
                    <a:pt x="1" y="4006"/>
                  </a:cubicBezTo>
                  <a:cubicBezTo>
                    <a:pt x="82" y="6596"/>
                    <a:pt x="1581" y="8052"/>
                    <a:pt x="4076" y="8052"/>
                  </a:cubicBezTo>
                  <a:cubicBezTo>
                    <a:pt x="4093" y="8052"/>
                    <a:pt x="4111" y="8052"/>
                    <a:pt x="4128" y="8052"/>
                  </a:cubicBezTo>
                  <a:cubicBezTo>
                    <a:pt x="6531" y="8032"/>
                    <a:pt x="8071" y="6471"/>
                    <a:pt x="8092" y="4089"/>
                  </a:cubicBezTo>
                  <a:cubicBezTo>
                    <a:pt x="8112" y="1590"/>
                    <a:pt x="6570" y="0"/>
                    <a:pt x="4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10278289" y="2731443"/>
              <a:ext cx="52059" cy="51616"/>
            </a:xfrm>
            <a:custGeom>
              <a:avLst/>
              <a:gdLst/>
              <a:ahLst/>
              <a:cxnLst/>
              <a:rect l="l" t="t" r="r" b="b"/>
              <a:pathLst>
                <a:path w="8112" h="8043" extrusionOk="0">
                  <a:moveTo>
                    <a:pt x="3987" y="1"/>
                  </a:moveTo>
                  <a:cubicBezTo>
                    <a:pt x="1586" y="1"/>
                    <a:pt x="60" y="1535"/>
                    <a:pt x="41" y="3973"/>
                  </a:cubicBezTo>
                  <a:cubicBezTo>
                    <a:pt x="1" y="6457"/>
                    <a:pt x="1563" y="8043"/>
                    <a:pt x="4041" y="8043"/>
                  </a:cubicBezTo>
                  <a:cubicBezTo>
                    <a:pt x="4104" y="8043"/>
                    <a:pt x="4167" y="8042"/>
                    <a:pt x="4230" y="8040"/>
                  </a:cubicBezTo>
                  <a:cubicBezTo>
                    <a:pt x="6592" y="7978"/>
                    <a:pt x="8009" y="6561"/>
                    <a:pt x="8111" y="4076"/>
                  </a:cubicBezTo>
                  <a:cubicBezTo>
                    <a:pt x="8070" y="1571"/>
                    <a:pt x="6694" y="133"/>
                    <a:pt x="4312" y="10"/>
                  </a:cubicBezTo>
                  <a:cubicBezTo>
                    <a:pt x="4202" y="4"/>
                    <a:pt x="4094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10081920" y="2516393"/>
              <a:ext cx="52059" cy="51860"/>
            </a:xfrm>
            <a:custGeom>
              <a:avLst/>
              <a:gdLst/>
              <a:ahLst/>
              <a:cxnLst/>
              <a:rect l="l" t="t" r="r" b="b"/>
              <a:pathLst>
                <a:path w="8112" h="8081" extrusionOk="0">
                  <a:moveTo>
                    <a:pt x="4095" y="1"/>
                  </a:moveTo>
                  <a:cubicBezTo>
                    <a:pt x="4018" y="1"/>
                    <a:pt x="3940" y="2"/>
                    <a:pt x="3861" y="5"/>
                  </a:cubicBezTo>
                  <a:cubicBezTo>
                    <a:pt x="1397" y="108"/>
                    <a:pt x="164" y="1627"/>
                    <a:pt x="0" y="4051"/>
                  </a:cubicBezTo>
                  <a:cubicBezTo>
                    <a:pt x="185" y="6474"/>
                    <a:pt x="1417" y="7973"/>
                    <a:pt x="3881" y="8076"/>
                  </a:cubicBezTo>
                  <a:cubicBezTo>
                    <a:pt x="3960" y="8079"/>
                    <a:pt x="4038" y="8080"/>
                    <a:pt x="4115" y="8080"/>
                  </a:cubicBezTo>
                  <a:cubicBezTo>
                    <a:pt x="6661" y="8080"/>
                    <a:pt x="8112" y="6443"/>
                    <a:pt x="8112" y="4051"/>
                  </a:cubicBezTo>
                  <a:cubicBezTo>
                    <a:pt x="8112" y="1620"/>
                    <a:pt x="6623" y="1"/>
                    <a:pt x="4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10277891" y="2516418"/>
              <a:ext cx="52848" cy="52328"/>
            </a:xfrm>
            <a:custGeom>
              <a:avLst/>
              <a:gdLst/>
              <a:ahLst/>
              <a:cxnLst/>
              <a:rect l="l" t="t" r="r" b="b"/>
              <a:pathLst>
                <a:path w="8235" h="8154" extrusionOk="0">
                  <a:moveTo>
                    <a:pt x="4074" y="0"/>
                  </a:moveTo>
                  <a:cubicBezTo>
                    <a:pt x="1627" y="0"/>
                    <a:pt x="204" y="1571"/>
                    <a:pt x="103" y="3862"/>
                  </a:cubicBezTo>
                  <a:cubicBezTo>
                    <a:pt x="0" y="6388"/>
                    <a:pt x="1520" y="7907"/>
                    <a:pt x="4148" y="8154"/>
                  </a:cubicBezTo>
                  <a:cubicBezTo>
                    <a:pt x="6551" y="7907"/>
                    <a:pt x="8091" y="6716"/>
                    <a:pt x="8153" y="4232"/>
                  </a:cubicBezTo>
                  <a:cubicBezTo>
                    <a:pt x="8235" y="1603"/>
                    <a:pt x="6797" y="63"/>
                    <a:pt x="4169" y="1"/>
                  </a:cubicBezTo>
                  <a:cubicBezTo>
                    <a:pt x="4137" y="1"/>
                    <a:pt x="4105" y="0"/>
                    <a:pt x="4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9885160" y="2731501"/>
              <a:ext cx="52194" cy="51674"/>
            </a:xfrm>
            <a:custGeom>
              <a:avLst/>
              <a:gdLst/>
              <a:ahLst/>
              <a:cxnLst/>
              <a:rect l="l" t="t" r="r" b="b"/>
              <a:pathLst>
                <a:path w="8133" h="8052" extrusionOk="0">
                  <a:moveTo>
                    <a:pt x="4064" y="0"/>
                  </a:moveTo>
                  <a:cubicBezTo>
                    <a:pt x="1598" y="0"/>
                    <a:pt x="0" y="1435"/>
                    <a:pt x="0" y="4067"/>
                  </a:cubicBezTo>
                  <a:cubicBezTo>
                    <a:pt x="0" y="6552"/>
                    <a:pt x="1561" y="7989"/>
                    <a:pt x="3922" y="8051"/>
                  </a:cubicBezTo>
                  <a:cubicBezTo>
                    <a:pt x="3957" y="8052"/>
                    <a:pt x="3991" y="8052"/>
                    <a:pt x="4025" y="8052"/>
                  </a:cubicBezTo>
                  <a:cubicBezTo>
                    <a:pt x="6509" y="8052"/>
                    <a:pt x="7970" y="6578"/>
                    <a:pt x="8132" y="4005"/>
                  </a:cubicBezTo>
                  <a:cubicBezTo>
                    <a:pt x="7947" y="1500"/>
                    <a:pt x="6530" y="42"/>
                    <a:pt x="4169" y="1"/>
                  </a:cubicBezTo>
                  <a:cubicBezTo>
                    <a:pt x="4134" y="0"/>
                    <a:pt x="4099" y="0"/>
                    <a:pt x="4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10474915" y="2730846"/>
              <a:ext cx="52983" cy="52328"/>
            </a:xfrm>
            <a:custGeom>
              <a:avLst/>
              <a:gdLst/>
              <a:ahLst/>
              <a:cxnLst/>
              <a:rect l="l" t="t" r="r" b="b"/>
              <a:pathLst>
                <a:path w="8256" h="8154" extrusionOk="0">
                  <a:moveTo>
                    <a:pt x="4107" y="0"/>
                  </a:moveTo>
                  <a:cubicBezTo>
                    <a:pt x="1807" y="329"/>
                    <a:pt x="165" y="1397"/>
                    <a:pt x="82" y="3923"/>
                  </a:cubicBezTo>
                  <a:cubicBezTo>
                    <a:pt x="0" y="6613"/>
                    <a:pt x="1582" y="8112"/>
                    <a:pt x="4107" y="8153"/>
                  </a:cubicBezTo>
                  <a:cubicBezTo>
                    <a:pt x="4140" y="8154"/>
                    <a:pt x="4173" y="8154"/>
                    <a:pt x="4206" y="8154"/>
                  </a:cubicBezTo>
                  <a:cubicBezTo>
                    <a:pt x="6494" y="8154"/>
                    <a:pt x="8072" y="6742"/>
                    <a:pt x="8153" y="4313"/>
                  </a:cubicBezTo>
                  <a:cubicBezTo>
                    <a:pt x="8256" y="1643"/>
                    <a:pt x="6654" y="349"/>
                    <a:pt x="4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10081259" y="2945794"/>
              <a:ext cx="52855" cy="52335"/>
            </a:xfrm>
            <a:custGeom>
              <a:avLst/>
              <a:gdLst/>
              <a:ahLst/>
              <a:cxnLst/>
              <a:rect l="l" t="t" r="r" b="b"/>
              <a:pathLst>
                <a:path w="8236" h="8155" extrusionOk="0">
                  <a:moveTo>
                    <a:pt x="3943" y="1"/>
                  </a:moveTo>
                  <a:cubicBezTo>
                    <a:pt x="1459" y="370"/>
                    <a:pt x="0" y="1767"/>
                    <a:pt x="165" y="4416"/>
                  </a:cubicBezTo>
                  <a:cubicBezTo>
                    <a:pt x="327" y="6843"/>
                    <a:pt x="1803" y="8154"/>
                    <a:pt x="4182" y="8154"/>
                  </a:cubicBezTo>
                  <a:cubicBezTo>
                    <a:pt x="4219" y="8154"/>
                    <a:pt x="4255" y="8154"/>
                    <a:pt x="4292" y="8153"/>
                  </a:cubicBezTo>
                  <a:cubicBezTo>
                    <a:pt x="6777" y="8092"/>
                    <a:pt x="8215" y="6469"/>
                    <a:pt x="8215" y="4169"/>
                  </a:cubicBezTo>
                  <a:cubicBezTo>
                    <a:pt x="8235" y="1643"/>
                    <a:pt x="6675" y="144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10278155" y="2946320"/>
              <a:ext cx="52457" cy="51802"/>
            </a:xfrm>
            <a:custGeom>
              <a:avLst/>
              <a:gdLst/>
              <a:ahLst/>
              <a:cxnLst/>
              <a:rect l="l" t="t" r="r" b="b"/>
              <a:pathLst>
                <a:path w="8174" h="8072" extrusionOk="0">
                  <a:moveTo>
                    <a:pt x="4148" y="1"/>
                  </a:moveTo>
                  <a:cubicBezTo>
                    <a:pt x="1458" y="1"/>
                    <a:pt x="0" y="1685"/>
                    <a:pt x="62" y="4170"/>
                  </a:cubicBezTo>
                  <a:cubicBezTo>
                    <a:pt x="123" y="6475"/>
                    <a:pt x="1583" y="8072"/>
                    <a:pt x="4040" y="8072"/>
                  </a:cubicBezTo>
                  <a:cubicBezTo>
                    <a:pt x="4055" y="8072"/>
                    <a:pt x="4071" y="8072"/>
                    <a:pt x="4087" y="8071"/>
                  </a:cubicBezTo>
                  <a:cubicBezTo>
                    <a:pt x="6736" y="8051"/>
                    <a:pt x="8030" y="6470"/>
                    <a:pt x="8173" y="3903"/>
                  </a:cubicBezTo>
                  <a:cubicBezTo>
                    <a:pt x="7906" y="1459"/>
                    <a:pt x="6613" y="1"/>
                    <a:pt x="4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9884762" y="2516553"/>
              <a:ext cx="52720" cy="51667"/>
            </a:xfrm>
            <a:custGeom>
              <a:avLst/>
              <a:gdLst/>
              <a:ahLst/>
              <a:cxnLst/>
              <a:rect l="l" t="t" r="r" b="b"/>
              <a:pathLst>
                <a:path w="8215" h="8051" extrusionOk="0">
                  <a:moveTo>
                    <a:pt x="4087" y="1"/>
                  </a:moveTo>
                  <a:cubicBezTo>
                    <a:pt x="1664" y="1"/>
                    <a:pt x="144" y="1438"/>
                    <a:pt x="83" y="3861"/>
                  </a:cubicBezTo>
                  <a:cubicBezTo>
                    <a:pt x="0" y="6470"/>
                    <a:pt x="1520" y="8030"/>
                    <a:pt x="4128" y="8051"/>
                  </a:cubicBezTo>
                  <a:cubicBezTo>
                    <a:pt x="4144" y="8051"/>
                    <a:pt x="4161" y="8051"/>
                    <a:pt x="4177" y="8051"/>
                  </a:cubicBezTo>
                  <a:cubicBezTo>
                    <a:pt x="6589" y="8051"/>
                    <a:pt x="7848" y="6536"/>
                    <a:pt x="8215" y="4211"/>
                  </a:cubicBezTo>
                  <a:cubicBezTo>
                    <a:pt x="8009" y="1623"/>
                    <a:pt x="6716" y="1"/>
                    <a:pt x="4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10475178" y="2516508"/>
              <a:ext cx="53246" cy="51789"/>
            </a:xfrm>
            <a:custGeom>
              <a:avLst/>
              <a:gdLst/>
              <a:ahLst/>
              <a:cxnLst/>
              <a:rect l="l" t="t" r="r" b="b"/>
              <a:pathLst>
                <a:path w="8297" h="8070" extrusionOk="0">
                  <a:moveTo>
                    <a:pt x="3913" y="1"/>
                  </a:moveTo>
                  <a:cubicBezTo>
                    <a:pt x="1646" y="1"/>
                    <a:pt x="415" y="1469"/>
                    <a:pt x="0" y="3622"/>
                  </a:cubicBezTo>
                  <a:cubicBezTo>
                    <a:pt x="41" y="6148"/>
                    <a:pt x="1191" y="7770"/>
                    <a:pt x="3594" y="8037"/>
                  </a:cubicBezTo>
                  <a:cubicBezTo>
                    <a:pt x="3806" y="8059"/>
                    <a:pt x="4011" y="8070"/>
                    <a:pt x="4211" y="8070"/>
                  </a:cubicBezTo>
                  <a:cubicBezTo>
                    <a:pt x="6466" y="8070"/>
                    <a:pt x="7903" y="6698"/>
                    <a:pt x="8091" y="4320"/>
                  </a:cubicBezTo>
                  <a:cubicBezTo>
                    <a:pt x="8297" y="1733"/>
                    <a:pt x="6798" y="131"/>
                    <a:pt x="4190" y="8"/>
                  </a:cubicBezTo>
                  <a:cubicBezTo>
                    <a:pt x="4096" y="3"/>
                    <a:pt x="4004" y="1"/>
                    <a:pt x="3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9884101" y="2946243"/>
              <a:ext cx="53252" cy="51789"/>
            </a:xfrm>
            <a:custGeom>
              <a:avLst/>
              <a:gdLst/>
              <a:ahLst/>
              <a:cxnLst/>
              <a:rect l="l" t="t" r="r" b="b"/>
              <a:pathLst>
                <a:path w="8298" h="8070" extrusionOk="0">
                  <a:moveTo>
                    <a:pt x="4071" y="1"/>
                  </a:moveTo>
                  <a:cubicBezTo>
                    <a:pt x="1829" y="1"/>
                    <a:pt x="376" y="1373"/>
                    <a:pt x="206" y="3750"/>
                  </a:cubicBezTo>
                  <a:cubicBezTo>
                    <a:pt x="1" y="6338"/>
                    <a:pt x="1500" y="7940"/>
                    <a:pt x="4108" y="8063"/>
                  </a:cubicBezTo>
                  <a:cubicBezTo>
                    <a:pt x="4202" y="8068"/>
                    <a:pt x="4294" y="8070"/>
                    <a:pt x="4384" y="8070"/>
                  </a:cubicBezTo>
                  <a:cubicBezTo>
                    <a:pt x="6651" y="8070"/>
                    <a:pt x="7883" y="6601"/>
                    <a:pt x="8297" y="4449"/>
                  </a:cubicBezTo>
                  <a:cubicBezTo>
                    <a:pt x="8236" y="1923"/>
                    <a:pt x="7086" y="300"/>
                    <a:pt x="4683" y="33"/>
                  </a:cubicBezTo>
                  <a:cubicBezTo>
                    <a:pt x="4473" y="12"/>
                    <a:pt x="4269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10474389" y="2946410"/>
              <a:ext cx="53118" cy="52110"/>
            </a:xfrm>
            <a:custGeom>
              <a:avLst/>
              <a:gdLst/>
              <a:ahLst/>
              <a:cxnLst/>
              <a:rect l="l" t="t" r="r" b="b"/>
              <a:pathLst>
                <a:path w="8277" h="8120" extrusionOk="0">
                  <a:moveTo>
                    <a:pt x="4313" y="0"/>
                  </a:moveTo>
                  <a:cubicBezTo>
                    <a:pt x="4218" y="0"/>
                    <a:pt x="4122" y="3"/>
                    <a:pt x="4025" y="7"/>
                  </a:cubicBezTo>
                  <a:cubicBezTo>
                    <a:pt x="1417" y="110"/>
                    <a:pt x="0" y="1753"/>
                    <a:pt x="205" y="4361"/>
                  </a:cubicBezTo>
                  <a:cubicBezTo>
                    <a:pt x="370" y="6805"/>
                    <a:pt x="1992" y="7955"/>
                    <a:pt x="4415" y="8119"/>
                  </a:cubicBezTo>
                  <a:cubicBezTo>
                    <a:pt x="6736" y="7729"/>
                    <a:pt x="8276" y="6456"/>
                    <a:pt x="8235" y="4012"/>
                  </a:cubicBezTo>
                  <a:cubicBezTo>
                    <a:pt x="8195" y="1521"/>
                    <a:pt x="6748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0"/>
          <p:cNvGrpSpPr/>
          <p:nvPr/>
        </p:nvGrpSpPr>
        <p:grpSpPr>
          <a:xfrm>
            <a:off x="714988" y="534993"/>
            <a:ext cx="644323" cy="696478"/>
            <a:chOff x="9884101" y="2516393"/>
            <a:chExt cx="644323" cy="696478"/>
          </a:xfrm>
        </p:grpSpPr>
        <p:sp>
          <p:nvSpPr>
            <p:cNvPr id="457" name="Google Shape;457;p30"/>
            <p:cNvSpPr/>
            <p:nvPr/>
          </p:nvSpPr>
          <p:spPr>
            <a:xfrm>
              <a:off x="10082049" y="2731495"/>
              <a:ext cx="52059" cy="51680"/>
            </a:xfrm>
            <a:custGeom>
              <a:avLst/>
              <a:gdLst/>
              <a:ahLst/>
              <a:cxnLst/>
              <a:rect l="l" t="t" r="r" b="b"/>
              <a:pathLst>
                <a:path w="8112" h="8053" extrusionOk="0">
                  <a:moveTo>
                    <a:pt x="4066" y="0"/>
                  </a:moveTo>
                  <a:cubicBezTo>
                    <a:pt x="4019" y="0"/>
                    <a:pt x="3971" y="1"/>
                    <a:pt x="3923" y="2"/>
                  </a:cubicBezTo>
                  <a:cubicBezTo>
                    <a:pt x="1561" y="43"/>
                    <a:pt x="124" y="1439"/>
                    <a:pt x="1" y="4006"/>
                  </a:cubicBezTo>
                  <a:cubicBezTo>
                    <a:pt x="82" y="6596"/>
                    <a:pt x="1581" y="8052"/>
                    <a:pt x="4076" y="8052"/>
                  </a:cubicBezTo>
                  <a:cubicBezTo>
                    <a:pt x="4093" y="8052"/>
                    <a:pt x="4111" y="8052"/>
                    <a:pt x="4128" y="8052"/>
                  </a:cubicBezTo>
                  <a:cubicBezTo>
                    <a:pt x="6531" y="8032"/>
                    <a:pt x="8071" y="6471"/>
                    <a:pt x="8092" y="4089"/>
                  </a:cubicBezTo>
                  <a:cubicBezTo>
                    <a:pt x="8112" y="1590"/>
                    <a:pt x="6570" y="0"/>
                    <a:pt x="4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0278289" y="2731443"/>
              <a:ext cx="52059" cy="51616"/>
            </a:xfrm>
            <a:custGeom>
              <a:avLst/>
              <a:gdLst/>
              <a:ahLst/>
              <a:cxnLst/>
              <a:rect l="l" t="t" r="r" b="b"/>
              <a:pathLst>
                <a:path w="8112" h="8043" extrusionOk="0">
                  <a:moveTo>
                    <a:pt x="3987" y="1"/>
                  </a:moveTo>
                  <a:cubicBezTo>
                    <a:pt x="1586" y="1"/>
                    <a:pt x="60" y="1535"/>
                    <a:pt x="41" y="3973"/>
                  </a:cubicBezTo>
                  <a:cubicBezTo>
                    <a:pt x="1" y="6457"/>
                    <a:pt x="1563" y="8043"/>
                    <a:pt x="4041" y="8043"/>
                  </a:cubicBezTo>
                  <a:cubicBezTo>
                    <a:pt x="4104" y="8043"/>
                    <a:pt x="4167" y="8042"/>
                    <a:pt x="4230" y="8040"/>
                  </a:cubicBezTo>
                  <a:cubicBezTo>
                    <a:pt x="6592" y="7978"/>
                    <a:pt x="8009" y="6561"/>
                    <a:pt x="8111" y="4076"/>
                  </a:cubicBezTo>
                  <a:cubicBezTo>
                    <a:pt x="8070" y="1571"/>
                    <a:pt x="6694" y="133"/>
                    <a:pt x="4312" y="10"/>
                  </a:cubicBezTo>
                  <a:cubicBezTo>
                    <a:pt x="4202" y="4"/>
                    <a:pt x="4094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0082049" y="3161133"/>
              <a:ext cx="52322" cy="51738"/>
            </a:xfrm>
            <a:custGeom>
              <a:avLst/>
              <a:gdLst/>
              <a:ahLst/>
              <a:cxnLst/>
              <a:rect l="l" t="t" r="r" b="b"/>
              <a:pathLst>
                <a:path w="8153" h="8062" extrusionOk="0">
                  <a:moveTo>
                    <a:pt x="4039" y="1"/>
                  </a:moveTo>
                  <a:cubicBezTo>
                    <a:pt x="4007" y="1"/>
                    <a:pt x="3976" y="1"/>
                    <a:pt x="3944" y="2"/>
                  </a:cubicBezTo>
                  <a:cubicBezTo>
                    <a:pt x="1582" y="43"/>
                    <a:pt x="144" y="1460"/>
                    <a:pt x="1" y="4109"/>
                  </a:cubicBezTo>
                  <a:cubicBezTo>
                    <a:pt x="62" y="6409"/>
                    <a:pt x="1356" y="7908"/>
                    <a:pt x="3759" y="8052"/>
                  </a:cubicBezTo>
                  <a:cubicBezTo>
                    <a:pt x="3872" y="8058"/>
                    <a:pt x="3984" y="8061"/>
                    <a:pt x="4094" y="8061"/>
                  </a:cubicBezTo>
                  <a:cubicBezTo>
                    <a:pt x="6509" y="8061"/>
                    <a:pt x="8033" y="6565"/>
                    <a:pt x="8092" y="4129"/>
                  </a:cubicBezTo>
                  <a:cubicBezTo>
                    <a:pt x="8153" y="1614"/>
                    <a:pt x="6571" y="1"/>
                    <a:pt x="4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0278418" y="3161095"/>
              <a:ext cx="52059" cy="51731"/>
            </a:xfrm>
            <a:custGeom>
              <a:avLst/>
              <a:gdLst/>
              <a:ahLst/>
              <a:cxnLst/>
              <a:rect l="l" t="t" r="r" b="b"/>
              <a:pathLst>
                <a:path w="8112" h="8061" extrusionOk="0">
                  <a:moveTo>
                    <a:pt x="4013" y="1"/>
                  </a:moveTo>
                  <a:cubicBezTo>
                    <a:pt x="1586" y="1"/>
                    <a:pt x="41" y="1558"/>
                    <a:pt x="21" y="4012"/>
                  </a:cubicBezTo>
                  <a:cubicBezTo>
                    <a:pt x="1" y="6495"/>
                    <a:pt x="1543" y="8061"/>
                    <a:pt x="4019" y="8061"/>
                  </a:cubicBezTo>
                  <a:cubicBezTo>
                    <a:pt x="4082" y="8061"/>
                    <a:pt x="4146" y="8060"/>
                    <a:pt x="4210" y="8058"/>
                  </a:cubicBezTo>
                  <a:cubicBezTo>
                    <a:pt x="6592" y="7996"/>
                    <a:pt x="7989" y="6579"/>
                    <a:pt x="8091" y="4115"/>
                  </a:cubicBezTo>
                  <a:lnTo>
                    <a:pt x="8112" y="4115"/>
                  </a:lnTo>
                  <a:cubicBezTo>
                    <a:pt x="8050" y="1589"/>
                    <a:pt x="6654" y="131"/>
                    <a:pt x="4292" y="8"/>
                  </a:cubicBezTo>
                  <a:cubicBezTo>
                    <a:pt x="4198" y="3"/>
                    <a:pt x="4105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0081920" y="2516393"/>
              <a:ext cx="52059" cy="51860"/>
            </a:xfrm>
            <a:custGeom>
              <a:avLst/>
              <a:gdLst/>
              <a:ahLst/>
              <a:cxnLst/>
              <a:rect l="l" t="t" r="r" b="b"/>
              <a:pathLst>
                <a:path w="8112" h="8081" extrusionOk="0">
                  <a:moveTo>
                    <a:pt x="4095" y="1"/>
                  </a:moveTo>
                  <a:cubicBezTo>
                    <a:pt x="4018" y="1"/>
                    <a:pt x="3940" y="2"/>
                    <a:pt x="3861" y="5"/>
                  </a:cubicBezTo>
                  <a:cubicBezTo>
                    <a:pt x="1397" y="108"/>
                    <a:pt x="164" y="1627"/>
                    <a:pt x="0" y="4051"/>
                  </a:cubicBezTo>
                  <a:cubicBezTo>
                    <a:pt x="185" y="6474"/>
                    <a:pt x="1417" y="7973"/>
                    <a:pt x="3881" y="8076"/>
                  </a:cubicBezTo>
                  <a:cubicBezTo>
                    <a:pt x="3960" y="8079"/>
                    <a:pt x="4038" y="8080"/>
                    <a:pt x="4115" y="8080"/>
                  </a:cubicBezTo>
                  <a:cubicBezTo>
                    <a:pt x="6661" y="8080"/>
                    <a:pt x="8112" y="6443"/>
                    <a:pt x="8112" y="4051"/>
                  </a:cubicBezTo>
                  <a:cubicBezTo>
                    <a:pt x="8112" y="1620"/>
                    <a:pt x="6623" y="1"/>
                    <a:pt x="4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0277891" y="2516418"/>
              <a:ext cx="52848" cy="52328"/>
            </a:xfrm>
            <a:custGeom>
              <a:avLst/>
              <a:gdLst/>
              <a:ahLst/>
              <a:cxnLst/>
              <a:rect l="l" t="t" r="r" b="b"/>
              <a:pathLst>
                <a:path w="8235" h="8154" extrusionOk="0">
                  <a:moveTo>
                    <a:pt x="4074" y="0"/>
                  </a:moveTo>
                  <a:cubicBezTo>
                    <a:pt x="1627" y="0"/>
                    <a:pt x="204" y="1571"/>
                    <a:pt x="103" y="3862"/>
                  </a:cubicBezTo>
                  <a:cubicBezTo>
                    <a:pt x="0" y="6388"/>
                    <a:pt x="1520" y="7907"/>
                    <a:pt x="4148" y="8154"/>
                  </a:cubicBezTo>
                  <a:cubicBezTo>
                    <a:pt x="6551" y="7907"/>
                    <a:pt x="8091" y="6716"/>
                    <a:pt x="8153" y="4232"/>
                  </a:cubicBezTo>
                  <a:cubicBezTo>
                    <a:pt x="8235" y="1603"/>
                    <a:pt x="6797" y="63"/>
                    <a:pt x="4169" y="1"/>
                  </a:cubicBezTo>
                  <a:cubicBezTo>
                    <a:pt x="4137" y="1"/>
                    <a:pt x="4105" y="0"/>
                    <a:pt x="4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9885160" y="2731501"/>
              <a:ext cx="52194" cy="51674"/>
            </a:xfrm>
            <a:custGeom>
              <a:avLst/>
              <a:gdLst/>
              <a:ahLst/>
              <a:cxnLst/>
              <a:rect l="l" t="t" r="r" b="b"/>
              <a:pathLst>
                <a:path w="8133" h="8052" extrusionOk="0">
                  <a:moveTo>
                    <a:pt x="4064" y="0"/>
                  </a:moveTo>
                  <a:cubicBezTo>
                    <a:pt x="1598" y="0"/>
                    <a:pt x="0" y="1435"/>
                    <a:pt x="0" y="4067"/>
                  </a:cubicBezTo>
                  <a:cubicBezTo>
                    <a:pt x="0" y="6552"/>
                    <a:pt x="1561" y="7989"/>
                    <a:pt x="3922" y="8051"/>
                  </a:cubicBezTo>
                  <a:cubicBezTo>
                    <a:pt x="3957" y="8052"/>
                    <a:pt x="3991" y="8052"/>
                    <a:pt x="4025" y="8052"/>
                  </a:cubicBezTo>
                  <a:cubicBezTo>
                    <a:pt x="6509" y="8052"/>
                    <a:pt x="7970" y="6578"/>
                    <a:pt x="8132" y="4005"/>
                  </a:cubicBezTo>
                  <a:cubicBezTo>
                    <a:pt x="7947" y="1500"/>
                    <a:pt x="6530" y="42"/>
                    <a:pt x="4169" y="1"/>
                  </a:cubicBezTo>
                  <a:cubicBezTo>
                    <a:pt x="4134" y="0"/>
                    <a:pt x="4099" y="0"/>
                    <a:pt x="4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0474915" y="2730846"/>
              <a:ext cx="52983" cy="52328"/>
            </a:xfrm>
            <a:custGeom>
              <a:avLst/>
              <a:gdLst/>
              <a:ahLst/>
              <a:cxnLst/>
              <a:rect l="l" t="t" r="r" b="b"/>
              <a:pathLst>
                <a:path w="8256" h="8154" extrusionOk="0">
                  <a:moveTo>
                    <a:pt x="4107" y="0"/>
                  </a:moveTo>
                  <a:cubicBezTo>
                    <a:pt x="1807" y="329"/>
                    <a:pt x="165" y="1397"/>
                    <a:pt x="82" y="3923"/>
                  </a:cubicBezTo>
                  <a:cubicBezTo>
                    <a:pt x="0" y="6613"/>
                    <a:pt x="1582" y="8112"/>
                    <a:pt x="4107" y="8153"/>
                  </a:cubicBezTo>
                  <a:cubicBezTo>
                    <a:pt x="4140" y="8154"/>
                    <a:pt x="4173" y="8154"/>
                    <a:pt x="4206" y="8154"/>
                  </a:cubicBezTo>
                  <a:cubicBezTo>
                    <a:pt x="6494" y="8154"/>
                    <a:pt x="8072" y="6742"/>
                    <a:pt x="8153" y="4313"/>
                  </a:cubicBezTo>
                  <a:cubicBezTo>
                    <a:pt x="8256" y="1643"/>
                    <a:pt x="6654" y="349"/>
                    <a:pt x="4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0081259" y="2945794"/>
              <a:ext cx="52855" cy="52335"/>
            </a:xfrm>
            <a:custGeom>
              <a:avLst/>
              <a:gdLst/>
              <a:ahLst/>
              <a:cxnLst/>
              <a:rect l="l" t="t" r="r" b="b"/>
              <a:pathLst>
                <a:path w="8236" h="8155" extrusionOk="0">
                  <a:moveTo>
                    <a:pt x="3943" y="1"/>
                  </a:moveTo>
                  <a:cubicBezTo>
                    <a:pt x="1459" y="370"/>
                    <a:pt x="0" y="1767"/>
                    <a:pt x="165" y="4416"/>
                  </a:cubicBezTo>
                  <a:cubicBezTo>
                    <a:pt x="327" y="6843"/>
                    <a:pt x="1803" y="8154"/>
                    <a:pt x="4182" y="8154"/>
                  </a:cubicBezTo>
                  <a:cubicBezTo>
                    <a:pt x="4219" y="8154"/>
                    <a:pt x="4255" y="8154"/>
                    <a:pt x="4292" y="8153"/>
                  </a:cubicBezTo>
                  <a:cubicBezTo>
                    <a:pt x="6777" y="8092"/>
                    <a:pt x="8215" y="6469"/>
                    <a:pt x="8215" y="4169"/>
                  </a:cubicBezTo>
                  <a:cubicBezTo>
                    <a:pt x="8235" y="1643"/>
                    <a:pt x="6675" y="144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0278155" y="2946320"/>
              <a:ext cx="52457" cy="51802"/>
            </a:xfrm>
            <a:custGeom>
              <a:avLst/>
              <a:gdLst/>
              <a:ahLst/>
              <a:cxnLst/>
              <a:rect l="l" t="t" r="r" b="b"/>
              <a:pathLst>
                <a:path w="8174" h="8072" extrusionOk="0">
                  <a:moveTo>
                    <a:pt x="4148" y="1"/>
                  </a:moveTo>
                  <a:cubicBezTo>
                    <a:pt x="1458" y="1"/>
                    <a:pt x="0" y="1685"/>
                    <a:pt x="62" y="4170"/>
                  </a:cubicBezTo>
                  <a:cubicBezTo>
                    <a:pt x="123" y="6475"/>
                    <a:pt x="1583" y="8072"/>
                    <a:pt x="4040" y="8072"/>
                  </a:cubicBezTo>
                  <a:cubicBezTo>
                    <a:pt x="4055" y="8072"/>
                    <a:pt x="4071" y="8072"/>
                    <a:pt x="4087" y="8071"/>
                  </a:cubicBezTo>
                  <a:cubicBezTo>
                    <a:pt x="6736" y="8051"/>
                    <a:pt x="8030" y="6470"/>
                    <a:pt x="8173" y="3903"/>
                  </a:cubicBezTo>
                  <a:cubicBezTo>
                    <a:pt x="7906" y="1459"/>
                    <a:pt x="6613" y="1"/>
                    <a:pt x="4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9884762" y="2516553"/>
              <a:ext cx="52720" cy="51667"/>
            </a:xfrm>
            <a:custGeom>
              <a:avLst/>
              <a:gdLst/>
              <a:ahLst/>
              <a:cxnLst/>
              <a:rect l="l" t="t" r="r" b="b"/>
              <a:pathLst>
                <a:path w="8215" h="8051" extrusionOk="0">
                  <a:moveTo>
                    <a:pt x="4087" y="1"/>
                  </a:moveTo>
                  <a:cubicBezTo>
                    <a:pt x="1664" y="1"/>
                    <a:pt x="144" y="1438"/>
                    <a:pt x="83" y="3861"/>
                  </a:cubicBezTo>
                  <a:cubicBezTo>
                    <a:pt x="0" y="6470"/>
                    <a:pt x="1520" y="8030"/>
                    <a:pt x="4128" y="8051"/>
                  </a:cubicBezTo>
                  <a:cubicBezTo>
                    <a:pt x="4144" y="8051"/>
                    <a:pt x="4161" y="8051"/>
                    <a:pt x="4177" y="8051"/>
                  </a:cubicBezTo>
                  <a:cubicBezTo>
                    <a:pt x="6589" y="8051"/>
                    <a:pt x="7848" y="6536"/>
                    <a:pt x="8215" y="4211"/>
                  </a:cubicBezTo>
                  <a:cubicBezTo>
                    <a:pt x="8009" y="1623"/>
                    <a:pt x="6716" y="1"/>
                    <a:pt x="4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0475178" y="2516508"/>
              <a:ext cx="53246" cy="51789"/>
            </a:xfrm>
            <a:custGeom>
              <a:avLst/>
              <a:gdLst/>
              <a:ahLst/>
              <a:cxnLst/>
              <a:rect l="l" t="t" r="r" b="b"/>
              <a:pathLst>
                <a:path w="8297" h="8070" extrusionOk="0">
                  <a:moveTo>
                    <a:pt x="3913" y="1"/>
                  </a:moveTo>
                  <a:cubicBezTo>
                    <a:pt x="1646" y="1"/>
                    <a:pt x="415" y="1469"/>
                    <a:pt x="0" y="3622"/>
                  </a:cubicBezTo>
                  <a:cubicBezTo>
                    <a:pt x="41" y="6148"/>
                    <a:pt x="1191" y="7770"/>
                    <a:pt x="3594" y="8037"/>
                  </a:cubicBezTo>
                  <a:cubicBezTo>
                    <a:pt x="3806" y="8059"/>
                    <a:pt x="4011" y="8070"/>
                    <a:pt x="4211" y="8070"/>
                  </a:cubicBezTo>
                  <a:cubicBezTo>
                    <a:pt x="6466" y="8070"/>
                    <a:pt x="7903" y="6698"/>
                    <a:pt x="8091" y="4320"/>
                  </a:cubicBezTo>
                  <a:cubicBezTo>
                    <a:pt x="8297" y="1733"/>
                    <a:pt x="6798" y="131"/>
                    <a:pt x="4190" y="8"/>
                  </a:cubicBezTo>
                  <a:cubicBezTo>
                    <a:pt x="4096" y="3"/>
                    <a:pt x="4004" y="1"/>
                    <a:pt x="3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9884101" y="2946243"/>
              <a:ext cx="53252" cy="51789"/>
            </a:xfrm>
            <a:custGeom>
              <a:avLst/>
              <a:gdLst/>
              <a:ahLst/>
              <a:cxnLst/>
              <a:rect l="l" t="t" r="r" b="b"/>
              <a:pathLst>
                <a:path w="8298" h="8070" extrusionOk="0">
                  <a:moveTo>
                    <a:pt x="4071" y="1"/>
                  </a:moveTo>
                  <a:cubicBezTo>
                    <a:pt x="1829" y="1"/>
                    <a:pt x="376" y="1373"/>
                    <a:pt x="206" y="3750"/>
                  </a:cubicBezTo>
                  <a:cubicBezTo>
                    <a:pt x="1" y="6338"/>
                    <a:pt x="1500" y="7940"/>
                    <a:pt x="4108" y="8063"/>
                  </a:cubicBezTo>
                  <a:cubicBezTo>
                    <a:pt x="4202" y="8068"/>
                    <a:pt x="4294" y="8070"/>
                    <a:pt x="4384" y="8070"/>
                  </a:cubicBezTo>
                  <a:cubicBezTo>
                    <a:pt x="6651" y="8070"/>
                    <a:pt x="7883" y="6601"/>
                    <a:pt x="8297" y="4449"/>
                  </a:cubicBezTo>
                  <a:cubicBezTo>
                    <a:pt x="8236" y="1923"/>
                    <a:pt x="7086" y="300"/>
                    <a:pt x="4683" y="33"/>
                  </a:cubicBezTo>
                  <a:cubicBezTo>
                    <a:pt x="4473" y="12"/>
                    <a:pt x="4269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0474389" y="2946410"/>
              <a:ext cx="53118" cy="52110"/>
            </a:xfrm>
            <a:custGeom>
              <a:avLst/>
              <a:gdLst/>
              <a:ahLst/>
              <a:cxnLst/>
              <a:rect l="l" t="t" r="r" b="b"/>
              <a:pathLst>
                <a:path w="8277" h="8120" extrusionOk="0">
                  <a:moveTo>
                    <a:pt x="4313" y="0"/>
                  </a:moveTo>
                  <a:cubicBezTo>
                    <a:pt x="4218" y="0"/>
                    <a:pt x="4122" y="3"/>
                    <a:pt x="4025" y="7"/>
                  </a:cubicBezTo>
                  <a:cubicBezTo>
                    <a:pt x="1417" y="110"/>
                    <a:pt x="0" y="1753"/>
                    <a:pt x="205" y="4361"/>
                  </a:cubicBezTo>
                  <a:cubicBezTo>
                    <a:pt x="370" y="6805"/>
                    <a:pt x="1992" y="7955"/>
                    <a:pt x="4415" y="8119"/>
                  </a:cubicBezTo>
                  <a:cubicBezTo>
                    <a:pt x="6736" y="7729"/>
                    <a:pt x="8276" y="6456"/>
                    <a:pt x="8235" y="4012"/>
                  </a:cubicBezTo>
                  <a:cubicBezTo>
                    <a:pt x="8195" y="1521"/>
                    <a:pt x="6748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9885025" y="3161133"/>
              <a:ext cx="52328" cy="51680"/>
            </a:xfrm>
            <a:custGeom>
              <a:avLst/>
              <a:gdLst/>
              <a:ahLst/>
              <a:cxnLst/>
              <a:rect l="l" t="t" r="r" b="b"/>
              <a:pathLst>
                <a:path w="8154" h="8053" extrusionOk="0">
                  <a:moveTo>
                    <a:pt x="4065" y="1"/>
                  </a:moveTo>
                  <a:cubicBezTo>
                    <a:pt x="4031" y="1"/>
                    <a:pt x="3998" y="1"/>
                    <a:pt x="3964" y="2"/>
                  </a:cubicBezTo>
                  <a:cubicBezTo>
                    <a:pt x="1623" y="43"/>
                    <a:pt x="42" y="1480"/>
                    <a:pt x="21" y="3965"/>
                  </a:cubicBezTo>
                  <a:cubicBezTo>
                    <a:pt x="1" y="6598"/>
                    <a:pt x="1579" y="8053"/>
                    <a:pt x="4065" y="8053"/>
                  </a:cubicBezTo>
                  <a:cubicBezTo>
                    <a:pt x="4100" y="8053"/>
                    <a:pt x="4134" y="8052"/>
                    <a:pt x="4169" y="8052"/>
                  </a:cubicBezTo>
                  <a:cubicBezTo>
                    <a:pt x="6551" y="8031"/>
                    <a:pt x="7948" y="6573"/>
                    <a:pt x="8153" y="4088"/>
                  </a:cubicBezTo>
                  <a:cubicBezTo>
                    <a:pt x="8011" y="1495"/>
                    <a:pt x="6530" y="1"/>
                    <a:pt x="4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0475178" y="3161133"/>
              <a:ext cx="52855" cy="51648"/>
            </a:xfrm>
            <a:custGeom>
              <a:avLst/>
              <a:gdLst/>
              <a:ahLst/>
              <a:cxnLst/>
              <a:rect l="l" t="t" r="r" b="b"/>
              <a:pathLst>
                <a:path w="8236" h="8048" extrusionOk="0">
                  <a:moveTo>
                    <a:pt x="3969" y="1"/>
                  </a:moveTo>
                  <a:cubicBezTo>
                    <a:pt x="1704" y="1"/>
                    <a:pt x="243" y="1412"/>
                    <a:pt x="0" y="3842"/>
                  </a:cubicBezTo>
                  <a:cubicBezTo>
                    <a:pt x="62" y="6306"/>
                    <a:pt x="1315" y="7867"/>
                    <a:pt x="3717" y="8031"/>
                  </a:cubicBezTo>
                  <a:cubicBezTo>
                    <a:pt x="3873" y="8042"/>
                    <a:pt x="4026" y="8048"/>
                    <a:pt x="4175" y="8048"/>
                  </a:cubicBezTo>
                  <a:cubicBezTo>
                    <a:pt x="6502" y="8048"/>
                    <a:pt x="7996" y="6701"/>
                    <a:pt x="8112" y="4211"/>
                  </a:cubicBezTo>
                  <a:cubicBezTo>
                    <a:pt x="8235" y="1542"/>
                    <a:pt x="6592" y="22"/>
                    <a:pt x="4066" y="2"/>
                  </a:cubicBezTo>
                  <a:cubicBezTo>
                    <a:pt x="4034" y="1"/>
                    <a:pt x="4001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0"/>
          <p:cNvGrpSpPr/>
          <p:nvPr/>
        </p:nvGrpSpPr>
        <p:grpSpPr>
          <a:xfrm>
            <a:off x="7784688" y="534993"/>
            <a:ext cx="644323" cy="696478"/>
            <a:chOff x="9884101" y="2516393"/>
            <a:chExt cx="644323" cy="696478"/>
          </a:xfrm>
        </p:grpSpPr>
        <p:sp>
          <p:nvSpPr>
            <p:cNvPr id="474" name="Google Shape;474;p30"/>
            <p:cNvSpPr/>
            <p:nvPr/>
          </p:nvSpPr>
          <p:spPr>
            <a:xfrm>
              <a:off x="10082049" y="2731495"/>
              <a:ext cx="52059" cy="51680"/>
            </a:xfrm>
            <a:custGeom>
              <a:avLst/>
              <a:gdLst/>
              <a:ahLst/>
              <a:cxnLst/>
              <a:rect l="l" t="t" r="r" b="b"/>
              <a:pathLst>
                <a:path w="8112" h="8053" extrusionOk="0">
                  <a:moveTo>
                    <a:pt x="4066" y="0"/>
                  </a:moveTo>
                  <a:cubicBezTo>
                    <a:pt x="4019" y="0"/>
                    <a:pt x="3971" y="1"/>
                    <a:pt x="3923" y="2"/>
                  </a:cubicBezTo>
                  <a:cubicBezTo>
                    <a:pt x="1561" y="43"/>
                    <a:pt x="124" y="1439"/>
                    <a:pt x="1" y="4006"/>
                  </a:cubicBezTo>
                  <a:cubicBezTo>
                    <a:pt x="82" y="6596"/>
                    <a:pt x="1581" y="8052"/>
                    <a:pt x="4076" y="8052"/>
                  </a:cubicBezTo>
                  <a:cubicBezTo>
                    <a:pt x="4093" y="8052"/>
                    <a:pt x="4111" y="8052"/>
                    <a:pt x="4128" y="8052"/>
                  </a:cubicBezTo>
                  <a:cubicBezTo>
                    <a:pt x="6531" y="8032"/>
                    <a:pt x="8071" y="6471"/>
                    <a:pt x="8092" y="4089"/>
                  </a:cubicBezTo>
                  <a:cubicBezTo>
                    <a:pt x="8112" y="1590"/>
                    <a:pt x="6570" y="0"/>
                    <a:pt x="4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0278289" y="2731443"/>
              <a:ext cx="52059" cy="51616"/>
            </a:xfrm>
            <a:custGeom>
              <a:avLst/>
              <a:gdLst/>
              <a:ahLst/>
              <a:cxnLst/>
              <a:rect l="l" t="t" r="r" b="b"/>
              <a:pathLst>
                <a:path w="8112" h="8043" extrusionOk="0">
                  <a:moveTo>
                    <a:pt x="3987" y="1"/>
                  </a:moveTo>
                  <a:cubicBezTo>
                    <a:pt x="1586" y="1"/>
                    <a:pt x="60" y="1535"/>
                    <a:pt x="41" y="3973"/>
                  </a:cubicBezTo>
                  <a:cubicBezTo>
                    <a:pt x="1" y="6457"/>
                    <a:pt x="1563" y="8043"/>
                    <a:pt x="4041" y="8043"/>
                  </a:cubicBezTo>
                  <a:cubicBezTo>
                    <a:pt x="4104" y="8043"/>
                    <a:pt x="4167" y="8042"/>
                    <a:pt x="4230" y="8040"/>
                  </a:cubicBezTo>
                  <a:cubicBezTo>
                    <a:pt x="6592" y="7978"/>
                    <a:pt x="8009" y="6561"/>
                    <a:pt x="8111" y="4076"/>
                  </a:cubicBezTo>
                  <a:cubicBezTo>
                    <a:pt x="8070" y="1571"/>
                    <a:pt x="6694" y="133"/>
                    <a:pt x="4312" y="10"/>
                  </a:cubicBezTo>
                  <a:cubicBezTo>
                    <a:pt x="4202" y="4"/>
                    <a:pt x="4094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0082049" y="3161133"/>
              <a:ext cx="52322" cy="51738"/>
            </a:xfrm>
            <a:custGeom>
              <a:avLst/>
              <a:gdLst/>
              <a:ahLst/>
              <a:cxnLst/>
              <a:rect l="l" t="t" r="r" b="b"/>
              <a:pathLst>
                <a:path w="8153" h="8062" extrusionOk="0">
                  <a:moveTo>
                    <a:pt x="4039" y="1"/>
                  </a:moveTo>
                  <a:cubicBezTo>
                    <a:pt x="4007" y="1"/>
                    <a:pt x="3976" y="1"/>
                    <a:pt x="3944" y="2"/>
                  </a:cubicBezTo>
                  <a:cubicBezTo>
                    <a:pt x="1582" y="43"/>
                    <a:pt x="144" y="1460"/>
                    <a:pt x="1" y="4109"/>
                  </a:cubicBezTo>
                  <a:cubicBezTo>
                    <a:pt x="62" y="6409"/>
                    <a:pt x="1356" y="7908"/>
                    <a:pt x="3759" y="8052"/>
                  </a:cubicBezTo>
                  <a:cubicBezTo>
                    <a:pt x="3872" y="8058"/>
                    <a:pt x="3984" y="8061"/>
                    <a:pt x="4094" y="8061"/>
                  </a:cubicBezTo>
                  <a:cubicBezTo>
                    <a:pt x="6509" y="8061"/>
                    <a:pt x="8033" y="6565"/>
                    <a:pt x="8092" y="4129"/>
                  </a:cubicBezTo>
                  <a:cubicBezTo>
                    <a:pt x="8153" y="1614"/>
                    <a:pt x="6571" y="1"/>
                    <a:pt x="4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0278418" y="3161095"/>
              <a:ext cx="52059" cy="51731"/>
            </a:xfrm>
            <a:custGeom>
              <a:avLst/>
              <a:gdLst/>
              <a:ahLst/>
              <a:cxnLst/>
              <a:rect l="l" t="t" r="r" b="b"/>
              <a:pathLst>
                <a:path w="8112" h="8061" extrusionOk="0">
                  <a:moveTo>
                    <a:pt x="4013" y="1"/>
                  </a:moveTo>
                  <a:cubicBezTo>
                    <a:pt x="1586" y="1"/>
                    <a:pt x="41" y="1558"/>
                    <a:pt x="21" y="4012"/>
                  </a:cubicBezTo>
                  <a:cubicBezTo>
                    <a:pt x="1" y="6495"/>
                    <a:pt x="1543" y="8061"/>
                    <a:pt x="4019" y="8061"/>
                  </a:cubicBezTo>
                  <a:cubicBezTo>
                    <a:pt x="4082" y="8061"/>
                    <a:pt x="4146" y="8060"/>
                    <a:pt x="4210" y="8058"/>
                  </a:cubicBezTo>
                  <a:cubicBezTo>
                    <a:pt x="6592" y="7996"/>
                    <a:pt x="7989" y="6579"/>
                    <a:pt x="8091" y="4115"/>
                  </a:cubicBezTo>
                  <a:lnTo>
                    <a:pt x="8112" y="4115"/>
                  </a:lnTo>
                  <a:cubicBezTo>
                    <a:pt x="8050" y="1589"/>
                    <a:pt x="6654" y="131"/>
                    <a:pt x="4292" y="8"/>
                  </a:cubicBezTo>
                  <a:cubicBezTo>
                    <a:pt x="4198" y="3"/>
                    <a:pt x="4105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10081920" y="2516393"/>
              <a:ext cx="52059" cy="51860"/>
            </a:xfrm>
            <a:custGeom>
              <a:avLst/>
              <a:gdLst/>
              <a:ahLst/>
              <a:cxnLst/>
              <a:rect l="l" t="t" r="r" b="b"/>
              <a:pathLst>
                <a:path w="8112" h="8081" extrusionOk="0">
                  <a:moveTo>
                    <a:pt x="4095" y="1"/>
                  </a:moveTo>
                  <a:cubicBezTo>
                    <a:pt x="4018" y="1"/>
                    <a:pt x="3940" y="2"/>
                    <a:pt x="3861" y="5"/>
                  </a:cubicBezTo>
                  <a:cubicBezTo>
                    <a:pt x="1397" y="108"/>
                    <a:pt x="164" y="1627"/>
                    <a:pt x="0" y="4051"/>
                  </a:cubicBezTo>
                  <a:cubicBezTo>
                    <a:pt x="185" y="6474"/>
                    <a:pt x="1417" y="7973"/>
                    <a:pt x="3881" y="8076"/>
                  </a:cubicBezTo>
                  <a:cubicBezTo>
                    <a:pt x="3960" y="8079"/>
                    <a:pt x="4038" y="8080"/>
                    <a:pt x="4115" y="8080"/>
                  </a:cubicBezTo>
                  <a:cubicBezTo>
                    <a:pt x="6661" y="8080"/>
                    <a:pt x="8112" y="6443"/>
                    <a:pt x="8112" y="4051"/>
                  </a:cubicBezTo>
                  <a:cubicBezTo>
                    <a:pt x="8112" y="1620"/>
                    <a:pt x="6623" y="1"/>
                    <a:pt x="4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10277891" y="2516418"/>
              <a:ext cx="52848" cy="52328"/>
            </a:xfrm>
            <a:custGeom>
              <a:avLst/>
              <a:gdLst/>
              <a:ahLst/>
              <a:cxnLst/>
              <a:rect l="l" t="t" r="r" b="b"/>
              <a:pathLst>
                <a:path w="8235" h="8154" extrusionOk="0">
                  <a:moveTo>
                    <a:pt x="4074" y="0"/>
                  </a:moveTo>
                  <a:cubicBezTo>
                    <a:pt x="1627" y="0"/>
                    <a:pt x="204" y="1571"/>
                    <a:pt x="103" y="3862"/>
                  </a:cubicBezTo>
                  <a:cubicBezTo>
                    <a:pt x="0" y="6388"/>
                    <a:pt x="1520" y="7907"/>
                    <a:pt x="4148" y="8154"/>
                  </a:cubicBezTo>
                  <a:cubicBezTo>
                    <a:pt x="6551" y="7907"/>
                    <a:pt x="8091" y="6716"/>
                    <a:pt x="8153" y="4232"/>
                  </a:cubicBezTo>
                  <a:cubicBezTo>
                    <a:pt x="8235" y="1603"/>
                    <a:pt x="6797" y="63"/>
                    <a:pt x="4169" y="1"/>
                  </a:cubicBezTo>
                  <a:cubicBezTo>
                    <a:pt x="4137" y="1"/>
                    <a:pt x="4105" y="0"/>
                    <a:pt x="4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9885160" y="2731501"/>
              <a:ext cx="52194" cy="51674"/>
            </a:xfrm>
            <a:custGeom>
              <a:avLst/>
              <a:gdLst/>
              <a:ahLst/>
              <a:cxnLst/>
              <a:rect l="l" t="t" r="r" b="b"/>
              <a:pathLst>
                <a:path w="8133" h="8052" extrusionOk="0">
                  <a:moveTo>
                    <a:pt x="4064" y="0"/>
                  </a:moveTo>
                  <a:cubicBezTo>
                    <a:pt x="1598" y="0"/>
                    <a:pt x="0" y="1435"/>
                    <a:pt x="0" y="4067"/>
                  </a:cubicBezTo>
                  <a:cubicBezTo>
                    <a:pt x="0" y="6552"/>
                    <a:pt x="1561" y="7989"/>
                    <a:pt x="3922" y="8051"/>
                  </a:cubicBezTo>
                  <a:cubicBezTo>
                    <a:pt x="3957" y="8052"/>
                    <a:pt x="3991" y="8052"/>
                    <a:pt x="4025" y="8052"/>
                  </a:cubicBezTo>
                  <a:cubicBezTo>
                    <a:pt x="6509" y="8052"/>
                    <a:pt x="7970" y="6578"/>
                    <a:pt x="8132" y="4005"/>
                  </a:cubicBezTo>
                  <a:cubicBezTo>
                    <a:pt x="7947" y="1500"/>
                    <a:pt x="6530" y="42"/>
                    <a:pt x="4169" y="1"/>
                  </a:cubicBezTo>
                  <a:cubicBezTo>
                    <a:pt x="4134" y="0"/>
                    <a:pt x="4099" y="0"/>
                    <a:pt x="4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10474915" y="2730846"/>
              <a:ext cx="52983" cy="52328"/>
            </a:xfrm>
            <a:custGeom>
              <a:avLst/>
              <a:gdLst/>
              <a:ahLst/>
              <a:cxnLst/>
              <a:rect l="l" t="t" r="r" b="b"/>
              <a:pathLst>
                <a:path w="8256" h="8154" extrusionOk="0">
                  <a:moveTo>
                    <a:pt x="4107" y="0"/>
                  </a:moveTo>
                  <a:cubicBezTo>
                    <a:pt x="1807" y="329"/>
                    <a:pt x="165" y="1397"/>
                    <a:pt x="82" y="3923"/>
                  </a:cubicBezTo>
                  <a:cubicBezTo>
                    <a:pt x="0" y="6613"/>
                    <a:pt x="1582" y="8112"/>
                    <a:pt x="4107" y="8153"/>
                  </a:cubicBezTo>
                  <a:cubicBezTo>
                    <a:pt x="4140" y="8154"/>
                    <a:pt x="4173" y="8154"/>
                    <a:pt x="4206" y="8154"/>
                  </a:cubicBezTo>
                  <a:cubicBezTo>
                    <a:pt x="6494" y="8154"/>
                    <a:pt x="8072" y="6742"/>
                    <a:pt x="8153" y="4313"/>
                  </a:cubicBezTo>
                  <a:cubicBezTo>
                    <a:pt x="8256" y="1643"/>
                    <a:pt x="6654" y="349"/>
                    <a:pt x="4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10081259" y="2945794"/>
              <a:ext cx="52855" cy="52335"/>
            </a:xfrm>
            <a:custGeom>
              <a:avLst/>
              <a:gdLst/>
              <a:ahLst/>
              <a:cxnLst/>
              <a:rect l="l" t="t" r="r" b="b"/>
              <a:pathLst>
                <a:path w="8236" h="8155" extrusionOk="0">
                  <a:moveTo>
                    <a:pt x="3943" y="1"/>
                  </a:moveTo>
                  <a:cubicBezTo>
                    <a:pt x="1459" y="370"/>
                    <a:pt x="0" y="1767"/>
                    <a:pt x="165" y="4416"/>
                  </a:cubicBezTo>
                  <a:cubicBezTo>
                    <a:pt x="327" y="6843"/>
                    <a:pt x="1803" y="8154"/>
                    <a:pt x="4182" y="8154"/>
                  </a:cubicBezTo>
                  <a:cubicBezTo>
                    <a:pt x="4219" y="8154"/>
                    <a:pt x="4255" y="8154"/>
                    <a:pt x="4292" y="8153"/>
                  </a:cubicBezTo>
                  <a:cubicBezTo>
                    <a:pt x="6777" y="8092"/>
                    <a:pt x="8215" y="6469"/>
                    <a:pt x="8215" y="4169"/>
                  </a:cubicBezTo>
                  <a:cubicBezTo>
                    <a:pt x="8235" y="1643"/>
                    <a:pt x="6675" y="144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10278155" y="2946320"/>
              <a:ext cx="52457" cy="51802"/>
            </a:xfrm>
            <a:custGeom>
              <a:avLst/>
              <a:gdLst/>
              <a:ahLst/>
              <a:cxnLst/>
              <a:rect l="l" t="t" r="r" b="b"/>
              <a:pathLst>
                <a:path w="8174" h="8072" extrusionOk="0">
                  <a:moveTo>
                    <a:pt x="4148" y="1"/>
                  </a:moveTo>
                  <a:cubicBezTo>
                    <a:pt x="1458" y="1"/>
                    <a:pt x="0" y="1685"/>
                    <a:pt x="62" y="4170"/>
                  </a:cubicBezTo>
                  <a:cubicBezTo>
                    <a:pt x="123" y="6475"/>
                    <a:pt x="1583" y="8072"/>
                    <a:pt x="4040" y="8072"/>
                  </a:cubicBezTo>
                  <a:cubicBezTo>
                    <a:pt x="4055" y="8072"/>
                    <a:pt x="4071" y="8072"/>
                    <a:pt x="4087" y="8071"/>
                  </a:cubicBezTo>
                  <a:cubicBezTo>
                    <a:pt x="6736" y="8051"/>
                    <a:pt x="8030" y="6470"/>
                    <a:pt x="8173" y="3903"/>
                  </a:cubicBezTo>
                  <a:cubicBezTo>
                    <a:pt x="7906" y="1459"/>
                    <a:pt x="6613" y="1"/>
                    <a:pt x="4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9884762" y="2516553"/>
              <a:ext cx="52720" cy="51667"/>
            </a:xfrm>
            <a:custGeom>
              <a:avLst/>
              <a:gdLst/>
              <a:ahLst/>
              <a:cxnLst/>
              <a:rect l="l" t="t" r="r" b="b"/>
              <a:pathLst>
                <a:path w="8215" h="8051" extrusionOk="0">
                  <a:moveTo>
                    <a:pt x="4087" y="1"/>
                  </a:moveTo>
                  <a:cubicBezTo>
                    <a:pt x="1664" y="1"/>
                    <a:pt x="144" y="1438"/>
                    <a:pt x="83" y="3861"/>
                  </a:cubicBezTo>
                  <a:cubicBezTo>
                    <a:pt x="0" y="6470"/>
                    <a:pt x="1520" y="8030"/>
                    <a:pt x="4128" y="8051"/>
                  </a:cubicBezTo>
                  <a:cubicBezTo>
                    <a:pt x="4144" y="8051"/>
                    <a:pt x="4161" y="8051"/>
                    <a:pt x="4177" y="8051"/>
                  </a:cubicBezTo>
                  <a:cubicBezTo>
                    <a:pt x="6589" y="8051"/>
                    <a:pt x="7848" y="6536"/>
                    <a:pt x="8215" y="4211"/>
                  </a:cubicBezTo>
                  <a:cubicBezTo>
                    <a:pt x="8009" y="1623"/>
                    <a:pt x="6716" y="1"/>
                    <a:pt x="4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10475178" y="2516508"/>
              <a:ext cx="53246" cy="51789"/>
            </a:xfrm>
            <a:custGeom>
              <a:avLst/>
              <a:gdLst/>
              <a:ahLst/>
              <a:cxnLst/>
              <a:rect l="l" t="t" r="r" b="b"/>
              <a:pathLst>
                <a:path w="8297" h="8070" extrusionOk="0">
                  <a:moveTo>
                    <a:pt x="3913" y="1"/>
                  </a:moveTo>
                  <a:cubicBezTo>
                    <a:pt x="1646" y="1"/>
                    <a:pt x="415" y="1469"/>
                    <a:pt x="0" y="3622"/>
                  </a:cubicBezTo>
                  <a:cubicBezTo>
                    <a:pt x="41" y="6148"/>
                    <a:pt x="1191" y="7770"/>
                    <a:pt x="3594" y="8037"/>
                  </a:cubicBezTo>
                  <a:cubicBezTo>
                    <a:pt x="3806" y="8059"/>
                    <a:pt x="4011" y="8070"/>
                    <a:pt x="4211" y="8070"/>
                  </a:cubicBezTo>
                  <a:cubicBezTo>
                    <a:pt x="6466" y="8070"/>
                    <a:pt x="7903" y="6698"/>
                    <a:pt x="8091" y="4320"/>
                  </a:cubicBezTo>
                  <a:cubicBezTo>
                    <a:pt x="8297" y="1733"/>
                    <a:pt x="6798" y="131"/>
                    <a:pt x="4190" y="8"/>
                  </a:cubicBezTo>
                  <a:cubicBezTo>
                    <a:pt x="4096" y="3"/>
                    <a:pt x="4004" y="1"/>
                    <a:pt x="3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9884101" y="2946243"/>
              <a:ext cx="53252" cy="51789"/>
            </a:xfrm>
            <a:custGeom>
              <a:avLst/>
              <a:gdLst/>
              <a:ahLst/>
              <a:cxnLst/>
              <a:rect l="l" t="t" r="r" b="b"/>
              <a:pathLst>
                <a:path w="8298" h="8070" extrusionOk="0">
                  <a:moveTo>
                    <a:pt x="4071" y="1"/>
                  </a:moveTo>
                  <a:cubicBezTo>
                    <a:pt x="1829" y="1"/>
                    <a:pt x="376" y="1373"/>
                    <a:pt x="206" y="3750"/>
                  </a:cubicBezTo>
                  <a:cubicBezTo>
                    <a:pt x="1" y="6338"/>
                    <a:pt x="1500" y="7940"/>
                    <a:pt x="4108" y="8063"/>
                  </a:cubicBezTo>
                  <a:cubicBezTo>
                    <a:pt x="4202" y="8068"/>
                    <a:pt x="4294" y="8070"/>
                    <a:pt x="4384" y="8070"/>
                  </a:cubicBezTo>
                  <a:cubicBezTo>
                    <a:pt x="6651" y="8070"/>
                    <a:pt x="7883" y="6601"/>
                    <a:pt x="8297" y="4449"/>
                  </a:cubicBezTo>
                  <a:cubicBezTo>
                    <a:pt x="8236" y="1923"/>
                    <a:pt x="7086" y="300"/>
                    <a:pt x="4683" y="33"/>
                  </a:cubicBezTo>
                  <a:cubicBezTo>
                    <a:pt x="4473" y="12"/>
                    <a:pt x="4269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10474389" y="2946410"/>
              <a:ext cx="53118" cy="52110"/>
            </a:xfrm>
            <a:custGeom>
              <a:avLst/>
              <a:gdLst/>
              <a:ahLst/>
              <a:cxnLst/>
              <a:rect l="l" t="t" r="r" b="b"/>
              <a:pathLst>
                <a:path w="8277" h="8120" extrusionOk="0">
                  <a:moveTo>
                    <a:pt x="4313" y="0"/>
                  </a:moveTo>
                  <a:cubicBezTo>
                    <a:pt x="4218" y="0"/>
                    <a:pt x="4122" y="3"/>
                    <a:pt x="4025" y="7"/>
                  </a:cubicBezTo>
                  <a:cubicBezTo>
                    <a:pt x="1417" y="110"/>
                    <a:pt x="0" y="1753"/>
                    <a:pt x="205" y="4361"/>
                  </a:cubicBezTo>
                  <a:cubicBezTo>
                    <a:pt x="370" y="6805"/>
                    <a:pt x="1992" y="7955"/>
                    <a:pt x="4415" y="8119"/>
                  </a:cubicBezTo>
                  <a:cubicBezTo>
                    <a:pt x="6736" y="7729"/>
                    <a:pt x="8276" y="6456"/>
                    <a:pt x="8235" y="4012"/>
                  </a:cubicBezTo>
                  <a:cubicBezTo>
                    <a:pt x="8195" y="1521"/>
                    <a:pt x="6748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9885025" y="3161133"/>
              <a:ext cx="52328" cy="51680"/>
            </a:xfrm>
            <a:custGeom>
              <a:avLst/>
              <a:gdLst/>
              <a:ahLst/>
              <a:cxnLst/>
              <a:rect l="l" t="t" r="r" b="b"/>
              <a:pathLst>
                <a:path w="8154" h="8053" extrusionOk="0">
                  <a:moveTo>
                    <a:pt x="4065" y="1"/>
                  </a:moveTo>
                  <a:cubicBezTo>
                    <a:pt x="4031" y="1"/>
                    <a:pt x="3998" y="1"/>
                    <a:pt x="3964" y="2"/>
                  </a:cubicBezTo>
                  <a:cubicBezTo>
                    <a:pt x="1623" y="43"/>
                    <a:pt x="42" y="1480"/>
                    <a:pt x="21" y="3965"/>
                  </a:cubicBezTo>
                  <a:cubicBezTo>
                    <a:pt x="1" y="6598"/>
                    <a:pt x="1579" y="8053"/>
                    <a:pt x="4065" y="8053"/>
                  </a:cubicBezTo>
                  <a:cubicBezTo>
                    <a:pt x="4100" y="8053"/>
                    <a:pt x="4134" y="8052"/>
                    <a:pt x="4169" y="8052"/>
                  </a:cubicBezTo>
                  <a:cubicBezTo>
                    <a:pt x="6551" y="8031"/>
                    <a:pt x="7948" y="6573"/>
                    <a:pt x="8153" y="4088"/>
                  </a:cubicBezTo>
                  <a:cubicBezTo>
                    <a:pt x="8011" y="1495"/>
                    <a:pt x="6530" y="1"/>
                    <a:pt x="4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10475178" y="3161133"/>
              <a:ext cx="52855" cy="51648"/>
            </a:xfrm>
            <a:custGeom>
              <a:avLst/>
              <a:gdLst/>
              <a:ahLst/>
              <a:cxnLst/>
              <a:rect l="l" t="t" r="r" b="b"/>
              <a:pathLst>
                <a:path w="8236" h="8048" extrusionOk="0">
                  <a:moveTo>
                    <a:pt x="3969" y="1"/>
                  </a:moveTo>
                  <a:cubicBezTo>
                    <a:pt x="1704" y="1"/>
                    <a:pt x="243" y="1412"/>
                    <a:pt x="0" y="3842"/>
                  </a:cubicBezTo>
                  <a:cubicBezTo>
                    <a:pt x="62" y="6306"/>
                    <a:pt x="1315" y="7867"/>
                    <a:pt x="3717" y="8031"/>
                  </a:cubicBezTo>
                  <a:cubicBezTo>
                    <a:pt x="3873" y="8042"/>
                    <a:pt x="4026" y="8048"/>
                    <a:pt x="4175" y="8048"/>
                  </a:cubicBezTo>
                  <a:cubicBezTo>
                    <a:pt x="6502" y="8048"/>
                    <a:pt x="7996" y="6701"/>
                    <a:pt x="8112" y="4211"/>
                  </a:cubicBezTo>
                  <a:cubicBezTo>
                    <a:pt x="8235" y="1542"/>
                    <a:pt x="6592" y="22"/>
                    <a:pt x="4066" y="2"/>
                  </a:cubicBezTo>
                  <a:cubicBezTo>
                    <a:pt x="4034" y="1"/>
                    <a:pt x="4001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03575"/>
            <a:ext cx="7713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miko"/>
              <a:buNone/>
              <a:defRPr sz="3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ExtraBold"/>
              <a:buNone/>
              <a:defRPr sz="35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ExtraBold"/>
              <a:buNone/>
              <a:defRPr sz="35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ExtraBold"/>
              <a:buNone/>
              <a:defRPr sz="35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ExtraBold"/>
              <a:buNone/>
              <a:defRPr sz="35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ExtraBold"/>
              <a:buNone/>
              <a:defRPr sz="35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ExtraBold"/>
              <a:buNone/>
              <a:defRPr sz="35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ExtraBold"/>
              <a:buNone/>
              <a:defRPr sz="35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ExtraBold"/>
              <a:buNone/>
              <a:defRPr sz="35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369075"/>
            <a:ext cx="77139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0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 txBox="1">
            <a:spLocks noGrp="1"/>
          </p:cNvSpPr>
          <p:nvPr>
            <p:ph type="subTitle" idx="1"/>
          </p:nvPr>
        </p:nvSpPr>
        <p:spPr>
          <a:xfrm>
            <a:off x="304800" y="3999966"/>
            <a:ext cx="3962400" cy="79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 smtClean="0"/>
              <a:t>Мартиновская</a:t>
            </a:r>
            <a:r>
              <a:rPr lang="en-US" sz="1400" dirty="0" smtClean="0"/>
              <a:t>(</a:t>
            </a:r>
            <a:r>
              <a:rPr lang="ru-RU" sz="1400" dirty="0" smtClean="0"/>
              <a:t>Заяц) </a:t>
            </a:r>
            <a:r>
              <a:rPr lang="ru-RU" sz="1400" dirty="0" smtClean="0"/>
              <a:t>Мария Руслановна,        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 smtClean="0"/>
              <a:t>ФМиИТ</a:t>
            </a:r>
            <a:r>
              <a:rPr lang="ru-RU" sz="1400" dirty="0" smtClean="0"/>
              <a:t>, 3 курс, 31 группа</a:t>
            </a:r>
            <a:endParaRPr sz="1400" dirty="0"/>
          </a:p>
        </p:txBody>
      </p:sp>
      <p:sp>
        <p:nvSpPr>
          <p:cNvPr id="525" name="Google Shape;525;p35"/>
          <p:cNvSpPr txBox="1">
            <a:spLocks noGrp="1"/>
          </p:cNvSpPr>
          <p:nvPr>
            <p:ph type="subTitle" idx="3"/>
          </p:nvPr>
        </p:nvSpPr>
        <p:spPr>
          <a:xfrm>
            <a:off x="457200" y="1809750"/>
            <a:ext cx="838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ru-RU" sz="2800" b="1" dirty="0" smtClean="0"/>
              <a:t>Разработка </a:t>
            </a:r>
            <a:r>
              <a:rPr lang="ru-RU" sz="2800" b="1" dirty="0"/>
              <a:t>сервиса для записи на прием к врачу</a:t>
            </a:r>
            <a:r>
              <a:rPr lang="ru-RU" sz="2800" dirty="0"/>
              <a:t>                                                                             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50" dirty="0"/>
          </a:p>
        </p:txBody>
      </p:sp>
      <p:cxnSp>
        <p:nvCxnSpPr>
          <p:cNvPr id="526" name="Google Shape;526;p35"/>
          <p:cNvCxnSpPr/>
          <p:nvPr/>
        </p:nvCxnSpPr>
        <p:spPr>
          <a:xfrm>
            <a:off x="-18050" y="2571750"/>
            <a:ext cx="771425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 smtClean="0"/>
              <a:t>Регистрация пользователя</a:t>
            </a:r>
            <a:endParaRPr lang="ru-RU" sz="2000" b="1" dirty="0"/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6667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Рисунок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t="16455" r="3703" b="25063"/>
          <a:stretch/>
        </p:blipFill>
        <p:spPr bwMode="auto">
          <a:xfrm>
            <a:off x="609600" y="819150"/>
            <a:ext cx="7924800" cy="304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6" t="65582" r="1394" b="25301"/>
          <a:stretch/>
        </p:blipFill>
        <p:spPr bwMode="auto">
          <a:xfrm>
            <a:off x="1035781" y="3968469"/>
            <a:ext cx="7315200" cy="83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492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/>
              <a:t>Проверяем </a:t>
            </a:r>
            <a:r>
              <a:rPr lang="ru-RU" sz="2000" b="1" dirty="0"/>
              <a:t>возможность входа пользователя</a:t>
            </a:r>
            <a:endParaRPr lang="ru-RU" altLang="zh-CN" sz="2000" b="1" dirty="0">
              <a:solidFill>
                <a:schemeClr val="tx1"/>
              </a:solidFill>
              <a:latin typeface="Open Sans" charset="0"/>
              <a:ea typeface="Open Sans" charset="0"/>
              <a:cs typeface="Amiko" charset="0"/>
            </a:endParaRP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6667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5" name="Рисунок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t="15450" r="8975" b="23010"/>
          <a:stretch>
            <a:fillRect/>
          </a:stretch>
        </p:blipFill>
        <p:spPr bwMode="auto">
          <a:xfrm>
            <a:off x="914400" y="819150"/>
            <a:ext cx="7142451" cy="279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682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" t="48695" r="35365" b="45470"/>
          <a:stretch/>
        </p:blipFill>
        <p:spPr bwMode="auto">
          <a:xfrm>
            <a:off x="990600" y="4224628"/>
            <a:ext cx="7239000" cy="4807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775" y="3580936"/>
            <a:ext cx="7095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charset="0"/>
                <a:ea typeface="Open Sans" charset="0"/>
                <a:cs typeface="Open Sans" charset="0"/>
              </a:rPr>
              <a:t>Добавляем поле 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Authorization</a:t>
            </a:r>
            <a:r>
              <a:rPr lang="ru-RU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ru-RU" dirty="0">
                <a:latin typeface="Open Sans" charset="0"/>
                <a:ea typeface="Open Sans" charset="0"/>
                <a:cs typeface="Open Sans" charset="0"/>
              </a:rPr>
              <a:t>с </a:t>
            </a:r>
            <a:r>
              <a:rPr lang="ru-RU" dirty="0" err="1">
                <a:latin typeface="Open Sans" charset="0"/>
                <a:ea typeface="Open Sans" charset="0"/>
                <a:cs typeface="Open Sans" charset="0"/>
              </a:rPr>
              <a:t>токеном</a:t>
            </a:r>
            <a:r>
              <a:rPr lang="ru-RU" dirty="0">
                <a:latin typeface="Open Sans" charset="0"/>
                <a:ea typeface="Open Sans" charset="0"/>
                <a:cs typeface="Open Sans" charset="0"/>
              </a:rPr>
              <a:t> пользователя </a:t>
            </a: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MANAGER </a:t>
            </a:r>
            <a:r>
              <a:rPr lang="ru-RU" dirty="0">
                <a:latin typeface="Open Sans" charset="0"/>
                <a:ea typeface="Open Sans" charset="0"/>
                <a:cs typeface="Open Sans" charset="0"/>
              </a:rPr>
              <a:t>и пробуем добавить новые данные в таблицу «</a:t>
            </a: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hospitals</a:t>
            </a:r>
            <a:r>
              <a:rPr lang="ru-RU" dirty="0">
                <a:latin typeface="Open Sans" charset="0"/>
                <a:ea typeface="Open Sans" charset="0"/>
                <a:cs typeface="Open Sans" charset="0"/>
              </a:rPr>
              <a:t>».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696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cs typeface="Amiko" charset="0"/>
              </a:rPr>
              <a:t>Добавление данных в таблицу «</a:t>
            </a:r>
            <a:r>
              <a:rPr lang="en-US" sz="2000" b="1" dirty="0" smtClean="0">
                <a:cs typeface="Amiko" charset="0"/>
              </a:rPr>
              <a:t>hospitals</a:t>
            </a:r>
            <a:r>
              <a:rPr lang="ru-RU" sz="2000" b="1" dirty="0" smtClean="0">
                <a:cs typeface="Amiko" charset="0"/>
              </a:rPr>
              <a:t>»</a:t>
            </a:r>
            <a:r>
              <a:rPr lang="ru-RU" altLang="zh-CN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u-RU" altLang="zh-CN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endParaRPr lang="ru-RU" altLang="zh-CN" sz="2000" b="1" dirty="0">
              <a:solidFill>
                <a:schemeClr val="tx1"/>
              </a:solidFill>
              <a:latin typeface="Open Sans" charset="0"/>
              <a:ea typeface="Open Sans" charset="0"/>
              <a:cs typeface="Amiko" charset="0"/>
            </a:endParaRP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6667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682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" name="Рисунок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" t="16968" r="20654" b="12881"/>
          <a:stretch>
            <a:fillRect/>
          </a:stretch>
        </p:blipFill>
        <p:spPr bwMode="auto">
          <a:xfrm>
            <a:off x="675174" y="895350"/>
            <a:ext cx="715187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336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97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cs typeface="Amiko" charset="0"/>
              </a:rPr>
              <a:t>Добавление отзывов</a:t>
            </a:r>
            <a:endParaRPr lang="ru-RU" altLang="zh-CN" sz="2000" b="1" dirty="0">
              <a:solidFill>
                <a:schemeClr val="tx1"/>
              </a:solidFill>
              <a:latin typeface="Open Sans" charset="0"/>
              <a:ea typeface="Open Sans" charset="0"/>
              <a:cs typeface="Amiko" charset="0"/>
            </a:endParaRP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6667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682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336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 t="17222" r="9118" b="17439"/>
          <a:stretch/>
        </p:blipFill>
        <p:spPr bwMode="auto">
          <a:xfrm>
            <a:off x="990600" y="968375"/>
            <a:ext cx="6976427" cy="3429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01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cs typeface="Amiko" charset="0"/>
              </a:rPr>
              <a:t>Просмотр введённых данных</a:t>
            </a:r>
            <a:endParaRPr lang="ru-RU" altLang="zh-CN" sz="2000" b="1" dirty="0">
              <a:solidFill>
                <a:schemeClr val="tx1"/>
              </a:solidFill>
              <a:latin typeface="Open Sans" charset="0"/>
              <a:ea typeface="Open Sans" charset="0"/>
              <a:cs typeface="Amiko" charset="0"/>
            </a:endParaRP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6667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682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336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16208" r="36751" b="10348"/>
          <a:stretch/>
        </p:blipFill>
        <p:spPr bwMode="auto">
          <a:xfrm>
            <a:off x="1295400" y="819150"/>
            <a:ext cx="6248400" cy="4324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953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cs typeface="Amiko" charset="0"/>
              </a:rPr>
              <a:t>В</a:t>
            </a:r>
            <a:r>
              <a:rPr lang="ru-RU" sz="2000" b="1" dirty="0" smtClean="0"/>
              <a:t>ывод </a:t>
            </a:r>
            <a:r>
              <a:rPr lang="ru-RU" sz="2000" b="1" dirty="0"/>
              <a:t>по определённым параметрам таблиц «</a:t>
            </a:r>
            <a:r>
              <a:rPr lang="en-US" sz="2000" b="1" dirty="0"/>
              <a:t>talons</a:t>
            </a:r>
            <a:r>
              <a:rPr lang="ru-RU" sz="2000" b="1" dirty="0"/>
              <a:t>» и «</a:t>
            </a:r>
            <a:r>
              <a:rPr lang="en-US" sz="2000" b="1" dirty="0"/>
              <a:t>doctors</a:t>
            </a:r>
            <a:r>
              <a:rPr lang="ru-RU" sz="2000" b="1" dirty="0"/>
              <a:t>»</a:t>
            </a:r>
            <a:endParaRPr lang="ru-RU" altLang="zh-CN" sz="2000" b="1" dirty="0">
              <a:solidFill>
                <a:schemeClr val="tx1"/>
              </a:solidFill>
              <a:latin typeface="Open Sans" charset="0"/>
              <a:ea typeface="Open Sans" charset="0"/>
              <a:cs typeface="Amiko" charset="0"/>
            </a:endParaRP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6667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682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336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" t="17475" r="30200" b="14399"/>
          <a:stretch/>
        </p:blipFill>
        <p:spPr bwMode="auto">
          <a:xfrm>
            <a:off x="1219200" y="895032"/>
            <a:ext cx="6523355" cy="37341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854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cs typeface="Amiko" charset="0"/>
              </a:rPr>
              <a:t>Отправка файлов</a:t>
            </a:r>
            <a:endParaRPr lang="ru-RU" altLang="zh-CN" sz="2000" b="1" dirty="0">
              <a:solidFill>
                <a:schemeClr val="tx1"/>
              </a:solidFill>
              <a:latin typeface="Open Sans" charset="0"/>
              <a:ea typeface="Open Sans" charset="0"/>
              <a:cs typeface="Amiko" charset="0"/>
            </a:endParaRP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6667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682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336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 t="4559" r="50427" b="53654"/>
          <a:stretch/>
        </p:blipFill>
        <p:spPr bwMode="auto">
          <a:xfrm>
            <a:off x="609600" y="895350"/>
            <a:ext cx="5664835" cy="2882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2" t="54907" r="2478" b="20708"/>
          <a:stretch/>
        </p:blipFill>
        <p:spPr>
          <a:xfrm>
            <a:off x="4579418" y="3181350"/>
            <a:ext cx="4398134" cy="1739058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6339435" y="4303446"/>
            <a:ext cx="2743200" cy="6754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626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66700" y="70233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cs typeface="Amiko" charset="0"/>
              </a:rPr>
              <a:t>Как это может быть использовано и дальнейшие действия в разработке сервиса</a:t>
            </a:r>
            <a:endParaRPr lang="ru-RU" altLang="zh-CN" sz="2000" b="1" dirty="0">
              <a:solidFill>
                <a:schemeClr val="tx1"/>
              </a:solidFill>
              <a:latin typeface="Open Sans" charset="0"/>
              <a:ea typeface="Open Sans" charset="0"/>
              <a:cs typeface="Amiko" charset="0"/>
            </a:endParaRP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8191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682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336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00150"/>
            <a:ext cx="7772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Open Sans" charset="0"/>
                <a:ea typeface="Open Sans" charset="0"/>
                <a:cs typeface="Open Sans" charset="0"/>
              </a:rPr>
              <a:t>Данный сервис предназначен для удобного и беспрепятственного бронирования талонов к врачу. </a:t>
            </a:r>
          </a:p>
          <a:p>
            <a:r>
              <a:rPr lang="ru-RU" dirty="0" smtClean="0">
                <a:latin typeface="Open Sans" charset="0"/>
                <a:ea typeface="Open Sans" charset="0"/>
                <a:cs typeface="Open Sans" charset="0"/>
              </a:rPr>
              <a:t>Для получения итогового рабочего веб-приложения необходимо:</a:t>
            </a:r>
          </a:p>
          <a:p>
            <a:endParaRPr lang="ru-RU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buAutoNum type="arabicPeriod"/>
            </a:pPr>
            <a:r>
              <a:rPr lang="ru-RU" dirty="0" smtClean="0">
                <a:latin typeface="Open Sans" charset="0"/>
                <a:ea typeface="Open Sans" charset="0"/>
                <a:cs typeface="Open Sans" charset="0"/>
              </a:rPr>
              <a:t>добавить клиентскую часть сервиса, </a:t>
            </a:r>
          </a:p>
          <a:p>
            <a:pPr marL="342900" indent="-342900">
              <a:buAutoNum type="arabicPeriod"/>
            </a:pPr>
            <a:endParaRPr lang="ru-RU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buAutoNum type="arabicPeriod"/>
            </a:pPr>
            <a:r>
              <a:rPr lang="ru-RU" dirty="0" smtClean="0">
                <a:latin typeface="Open Sans" charset="0"/>
                <a:ea typeface="Open Sans" charset="0"/>
                <a:cs typeface="Open Sans" charset="0"/>
              </a:rPr>
              <a:t>новые функции </a:t>
            </a:r>
            <a:r>
              <a:rPr lang="ru-RU" dirty="0">
                <a:latin typeface="Open Sans" charset="0"/>
                <a:ea typeface="Open Sans" charset="0"/>
                <a:cs typeface="Open Sans" charset="0"/>
              </a:rPr>
              <a:t>для обработки </a:t>
            </a:r>
            <a:r>
              <a:rPr lang="ru-RU" dirty="0" smtClean="0">
                <a:latin typeface="Open Sans" charset="0"/>
                <a:ea typeface="Open Sans" charset="0"/>
                <a:cs typeface="Open Sans" charset="0"/>
              </a:rPr>
              <a:t>данных, </a:t>
            </a:r>
          </a:p>
          <a:p>
            <a:pPr marL="342900" indent="-342900">
              <a:buAutoNum type="arabicPeriod"/>
            </a:pPr>
            <a:endParaRPr lang="ru-RU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buAutoNum type="arabicPeriod"/>
            </a:pPr>
            <a:r>
              <a:rPr lang="ru-RU" dirty="0" smtClean="0">
                <a:latin typeface="Open Sans" charset="0"/>
                <a:ea typeface="Open Sans" charset="0"/>
                <a:cs typeface="Open Sans" charset="0"/>
              </a:rPr>
              <a:t>взаимодействие клиента с сервером, </a:t>
            </a:r>
          </a:p>
          <a:p>
            <a:pPr marL="342900" indent="-342900">
              <a:buAutoNum type="arabicPeriod"/>
            </a:pPr>
            <a:endParaRPr lang="ru-RU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buAutoNum type="arabicPeriod"/>
            </a:pPr>
            <a:r>
              <a:rPr lang="ru-RU" dirty="0" smtClean="0">
                <a:latin typeface="Open Sans" charset="0"/>
                <a:ea typeface="Open Sans" charset="0"/>
                <a:cs typeface="Open Sans" charset="0"/>
              </a:rPr>
              <a:t>корректное отображение всех данных на полученных веб-страницах.</a:t>
            </a:r>
            <a:endParaRPr lang="ru-RU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64"/>
          <p:cNvSpPr txBox="1">
            <a:spLocks noGrp="1"/>
          </p:cNvSpPr>
          <p:nvPr>
            <p:ph type="ctrTitle"/>
          </p:nvPr>
        </p:nvSpPr>
        <p:spPr>
          <a:xfrm>
            <a:off x="1219200" y="1733550"/>
            <a:ext cx="6934200" cy="8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Спасибо за внимание!</a:t>
            </a:r>
            <a:endParaRPr dirty="0"/>
          </a:p>
        </p:txBody>
      </p:sp>
      <p:sp>
        <p:nvSpPr>
          <p:cNvPr id="1571" name="Google Shape;1571;p64"/>
          <p:cNvSpPr txBox="1"/>
          <p:nvPr/>
        </p:nvSpPr>
        <p:spPr>
          <a:xfrm>
            <a:off x="4857875" y="4481975"/>
            <a:ext cx="35712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587" name="Google Shape;1587;p64"/>
          <p:cNvCxnSpPr/>
          <p:nvPr/>
        </p:nvCxnSpPr>
        <p:spPr>
          <a:xfrm>
            <a:off x="0" y="2800350"/>
            <a:ext cx="7010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1" name="Google Shape;531;p36"/>
          <p:cNvGraphicFramePr/>
          <p:nvPr>
            <p:extLst>
              <p:ext uri="{D42A27DB-BD31-4B8C-83A1-F6EECF244321}">
                <p14:modId xmlns:p14="http://schemas.microsoft.com/office/powerpoint/2010/main" val="3755731323"/>
              </p:ext>
            </p:extLst>
          </p:nvPr>
        </p:nvGraphicFramePr>
        <p:xfrm>
          <a:off x="26973" y="1504950"/>
          <a:ext cx="9144000" cy="25592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144000"/>
              </a:tblGrid>
              <a:tr h="364700">
                <a:tc>
                  <a:txBody>
                    <a:bodyPr/>
                    <a:lstStyle/>
                    <a:p>
                      <a:pPr marL="0" indent="0" algn="l"/>
                      <a:r>
                        <a:rPr lang="ru-RU" sz="1800" u="none" dirty="0" smtClean="0">
                          <a:latin typeface="Open Sans" charset="0"/>
                          <a:ea typeface="Open Sans" charset="0"/>
                          <a:cs typeface="Open Sans" charset="0"/>
                          <a:hlinkClick r:id="rId3" action="ppaction://hlinksldjump"/>
                        </a:rPr>
                        <a:t>Введение</a:t>
                      </a:r>
                      <a:endParaRPr lang="ru-RU" sz="1800" u="none" dirty="0" smtClean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pPr marL="0" indent="0" algn="l"/>
                      <a:endParaRPr lang="ru-RU" sz="1800" u="none" dirty="0" smtClean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00" marR="91425" marT="0" marB="0" anchor="ctr"/>
                </a:tc>
              </a:tr>
              <a:tr h="364700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latin typeface="Open Sans" charset="0"/>
                          <a:ea typeface="Open Sans" charset="0"/>
                          <a:cs typeface="Open Sans" charset="0"/>
                          <a:hlinkClick r:id="rId4" action="ppaction://hlinksldjump"/>
                        </a:rPr>
                        <a:t>Общая характеристика, функционал и этапы разработки средства</a:t>
                      </a:r>
                      <a:endParaRPr lang="ru-RU" sz="1800" b="0" dirty="0" smtClean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endParaRPr lang="ru-RU" sz="1800" b="0" dirty="0">
                        <a:ln>
                          <a:solidFill>
                            <a:schemeClr val="tx1"/>
                          </a:solidFill>
                        </a:ln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00" marR="91425" marT="0" marB="0" anchor="ctr"/>
                </a:tc>
              </a:tr>
              <a:tr h="364700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Open Sans" charset="0"/>
                          <a:ea typeface="Open Sans" charset="0"/>
                          <a:cs typeface="Open Sans" charset="0"/>
                          <a:hlinkClick r:id="rId5" action="ppaction://hlinksldjump"/>
                        </a:rPr>
                        <a:t>Тестирование</a:t>
                      </a:r>
                      <a:r>
                        <a:rPr lang="ru-RU" sz="1800" baseline="0" dirty="0" smtClean="0">
                          <a:latin typeface="Open Sans" charset="0"/>
                          <a:ea typeface="Open Sans" charset="0"/>
                          <a:cs typeface="Open Sans" charset="0"/>
                          <a:hlinkClick r:id="rId5" action="ppaction://hlinksldjump"/>
                        </a:rPr>
                        <a:t> приложения</a:t>
                      </a:r>
                      <a:endParaRPr lang="ru-RU" sz="1800" baseline="0" dirty="0" smtClean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endParaRPr lang="ru-RU" sz="18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00" marR="91425" marT="0" marB="0" anchor="ctr"/>
                </a:tc>
              </a:tr>
              <a:tr h="364700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latin typeface="Open Sans" charset="0"/>
                          <a:ea typeface="Open Sans" charset="0"/>
                          <a:cs typeface="Open Sans" charset="0"/>
                          <a:hlinkClick r:id="rId6" action="ppaction://hlinksldjump"/>
                        </a:rPr>
                        <a:t>Как это может быть использовано и дальнейшие действия в разработке сервиса</a:t>
                      </a:r>
                      <a:endParaRPr lang="ru-RU" sz="1800" b="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00" marR="91425" marT="0" marB="0" anchor="ctr"/>
                </a:tc>
              </a:tr>
              <a:tr h="3647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31500" marR="91425" marT="0" marB="0" anchor="ctr"/>
                </a:tc>
              </a:tr>
            </a:tbl>
          </a:graphicData>
        </a:graphic>
      </p:graphicFrame>
      <p:sp>
        <p:nvSpPr>
          <p:cNvPr id="535" name="Google Shape;535;p36"/>
          <p:cNvSpPr txBox="1">
            <a:spLocks noGrp="1"/>
          </p:cNvSpPr>
          <p:nvPr>
            <p:ph type="title"/>
          </p:nvPr>
        </p:nvSpPr>
        <p:spPr>
          <a:xfrm flipH="1">
            <a:off x="457200" y="393512"/>
            <a:ext cx="77139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Содержание</a:t>
            </a:r>
            <a:endParaRPr dirty="0"/>
          </a:p>
        </p:txBody>
      </p:sp>
      <p:grpSp>
        <p:nvGrpSpPr>
          <p:cNvPr id="35" name="Google Shape;10107;p78"/>
          <p:cNvGrpSpPr/>
          <p:nvPr/>
        </p:nvGrpSpPr>
        <p:grpSpPr>
          <a:xfrm>
            <a:off x="8460607" y="209550"/>
            <a:ext cx="373627" cy="367925"/>
            <a:chOff x="7964906" y="2434073"/>
            <a:chExt cx="373627" cy="367925"/>
          </a:xfrm>
        </p:grpSpPr>
        <p:sp>
          <p:nvSpPr>
            <p:cNvPr id="36" name="Google Shape;10108;p78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09;p78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" name="Google Shape;609;p39"/>
          <p:cNvCxnSpPr/>
          <p:nvPr/>
        </p:nvCxnSpPr>
        <p:spPr>
          <a:xfrm>
            <a:off x="0" y="10477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 txBox="1">
            <a:spLocks noGrp="1"/>
          </p:cNvSpPr>
          <p:nvPr>
            <p:ph type="subTitle" idx="1"/>
          </p:nvPr>
        </p:nvSpPr>
        <p:spPr>
          <a:xfrm>
            <a:off x="609600" y="971550"/>
            <a:ext cx="8001000" cy="26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</a:pPr>
            <a:r>
              <a:rPr lang="ru-RU" dirty="0"/>
              <a:t>Больница – это особое учреждение, в котором можно получить качественную медицинскую помощь, не выходя за ее пределы. Однако видов больниц множество и каждая из них решает определенные </a:t>
            </a:r>
            <a:r>
              <a:rPr lang="ru-RU" dirty="0" smtClean="0"/>
              <a:t>задачи.</a:t>
            </a:r>
          </a:p>
          <a:p>
            <a:pPr marL="0" indent="0" algn="just">
              <a:spcAft>
                <a:spcPts val="1600"/>
              </a:spcAft>
            </a:pPr>
            <a:r>
              <a:rPr lang="ru-RU" dirty="0" smtClean="0"/>
              <a:t>Чтобы </a:t>
            </a:r>
            <a:r>
              <a:rPr lang="ru-RU" dirty="0"/>
              <a:t>лечение в нем проходило максимально эффективно необходимо обладать определенной информацией об этом учреждении, режиме его работы и сотрудниках.</a:t>
            </a:r>
          </a:p>
          <a:p>
            <a:pPr marL="3175" indent="4763" algn="just"/>
            <a:endParaRPr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34095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/>
              <a:t>Введение</a:t>
            </a:r>
            <a:endParaRPr sz="3200" dirty="0"/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7429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 txBox="1">
            <a:spLocks noGrp="1"/>
          </p:cNvSpPr>
          <p:nvPr>
            <p:ph type="subTitle" idx="1"/>
          </p:nvPr>
        </p:nvSpPr>
        <p:spPr>
          <a:xfrm>
            <a:off x="609600" y="971550"/>
            <a:ext cx="80010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Этапы разработки </a:t>
            </a:r>
            <a:r>
              <a:rPr lang="ru-RU" dirty="0"/>
              <a:t>приложения</a:t>
            </a:r>
            <a:r>
              <a:rPr lang="ru-RU" dirty="0" smtClean="0"/>
              <a:t>: </a:t>
            </a:r>
          </a:p>
          <a:p>
            <a:endParaRPr lang="ru-RU" dirty="0"/>
          </a:p>
          <a:p>
            <a:pPr marL="482600" indent="-342900">
              <a:buAutoNum type="arabicPeriod"/>
            </a:pPr>
            <a:r>
              <a:rPr lang="ru-RU" dirty="0" smtClean="0"/>
              <a:t>Написание </a:t>
            </a:r>
            <a:r>
              <a:rPr lang="ru-RU" dirty="0"/>
              <a:t>технического </a:t>
            </a:r>
            <a:r>
              <a:rPr lang="ru-RU" dirty="0" smtClean="0"/>
              <a:t>задания</a:t>
            </a:r>
          </a:p>
          <a:p>
            <a:pPr marL="139700" indent="0"/>
            <a:r>
              <a:rPr lang="ru-RU" dirty="0" smtClean="0"/>
              <a:t> </a:t>
            </a:r>
            <a:endParaRPr lang="ru-RU" dirty="0"/>
          </a:p>
          <a:p>
            <a:r>
              <a:rPr lang="ru-RU" dirty="0"/>
              <a:t>2. </a:t>
            </a:r>
            <a:r>
              <a:rPr lang="ru-RU" dirty="0" smtClean="0"/>
              <a:t>   Проектирование </a:t>
            </a:r>
            <a:r>
              <a:rPr lang="ru-RU" dirty="0"/>
              <a:t>структуры и алгоритмов</a:t>
            </a:r>
          </a:p>
          <a:p>
            <a:endParaRPr lang="ru-RU" dirty="0" smtClean="0"/>
          </a:p>
          <a:p>
            <a:r>
              <a:rPr lang="ru-RU" dirty="0" smtClean="0"/>
              <a:t>3</a:t>
            </a:r>
            <a:r>
              <a:rPr lang="ru-RU" dirty="0"/>
              <a:t>. </a:t>
            </a:r>
            <a:r>
              <a:rPr lang="ru-RU" dirty="0" smtClean="0"/>
              <a:t>   Практическая </a:t>
            </a:r>
            <a:r>
              <a:rPr lang="ru-RU" dirty="0"/>
              <a:t>реализация</a:t>
            </a:r>
          </a:p>
          <a:p>
            <a:endParaRPr lang="ru-RU" dirty="0" smtClean="0"/>
          </a:p>
          <a:p>
            <a:r>
              <a:rPr lang="ru-RU" dirty="0" smtClean="0"/>
              <a:t>4</a:t>
            </a:r>
            <a:r>
              <a:rPr lang="ru-RU" dirty="0"/>
              <a:t>. </a:t>
            </a:r>
            <a:r>
              <a:rPr lang="ru-RU" dirty="0" smtClean="0"/>
              <a:t>   Тестирование </a:t>
            </a:r>
            <a:r>
              <a:rPr lang="ru-RU" dirty="0"/>
              <a:t>и отладка</a:t>
            </a:r>
          </a:p>
        </p:txBody>
      </p:sp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/>
              <a:t>Общая характеристика, функционал и этапы разработки средства</a:t>
            </a: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7429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365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 txBox="1">
            <a:spLocks noGrp="1"/>
          </p:cNvSpPr>
          <p:nvPr>
            <p:ph type="subTitle" idx="1"/>
          </p:nvPr>
        </p:nvSpPr>
        <p:spPr>
          <a:xfrm>
            <a:off x="609600" y="971550"/>
            <a:ext cx="80010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Алгоритм работы приложения состоит из трех частей: </a:t>
            </a:r>
            <a:endParaRPr lang="ru-RU" dirty="0" smtClean="0"/>
          </a:p>
          <a:p>
            <a:endParaRPr lang="ru-RU" dirty="0"/>
          </a:p>
          <a:p>
            <a:pPr>
              <a:buFontTx/>
              <a:buChar char="-"/>
            </a:pPr>
            <a:r>
              <a:rPr lang="ru-RU" dirty="0" smtClean="0"/>
              <a:t>ввод </a:t>
            </a:r>
            <a:r>
              <a:rPr lang="ru-RU" dirty="0"/>
              <a:t>данных, </a:t>
            </a:r>
            <a:endParaRPr lang="ru-RU" dirty="0" smtClean="0"/>
          </a:p>
          <a:p>
            <a:pPr marL="139700" indent="0"/>
            <a:endParaRPr lang="ru-RU" dirty="0"/>
          </a:p>
          <a:p>
            <a:pPr>
              <a:buFontTx/>
              <a:buChar char="-"/>
            </a:pPr>
            <a:r>
              <a:rPr lang="ru-RU" dirty="0" smtClean="0"/>
              <a:t>хранение </a:t>
            </a:r>
            <a:r>
              <a:rPr lang="ru-RU" dirty="0"/>
              <a:t>данных, </a:t>
            </a:r>
            <a:endParaRPr lang="ru-RU" dirty="0" smtClean="0"/>
          </a:p>
          <a:p>
            <a:pPr marL="139700" indent="0"/>
            <a:endParaRPr lang="ru-RU" dirty="0"/>
          </a:p>
          <a:p>
            <a:r>
              <a:rPr lang="ru-RU" dirty="0" smtClean="0"/>
              <a:t>-     </a:t>
            </a:r>
            <a:r>
              <a:rPr lang="ru-RU" dirty="0"/>
              <a:t>алгоритмы обработки и выгрузки данных.</a:t>
            </a:r>
          </a:p>
        </p:txBody>
      </p:sp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/>
              <a:t>Общая характеристика, функционал и этапы разработки средства</a:t>
            </a: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7429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311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/>
              <a:t>Общая характеристика, функционал и этапы разработки средства</a:t>
            </a: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7429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855733" y="89535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charset="0"/>
                <a:ea typeface="Open Sans" charset="0"/>
                <a:cs typeface="Open Sans" charset="0"/>
              </a:rPr>
              <a:t>Место хранение информации представляет собой базу данных, хранящую все данные в виде таблиц, которые связаны между собой.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" t="15890" r="17433" b="20079"/>
          <a:stretch/>
        </p:blipFill>
        <p:spPr>
          <a:xfrm>
            <a:off x="892821" y="1432562"/>
            <a:ext cx="7040071" cy="32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 txBox="1">
            <a:spLocks noGrp="1"/>
          </p:cNvSpPr>
          <p:nvPr>
            <p:ph type="subTitle" idx="1"/>
          </p:nvPr>
        </p:nvSpPr>
        <p:spPr>
          <a:xfrm>
            <a:off x="609600" y="971550"/>
            <a:ext cx="80010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Основой служит архитектура </a:t>
            </a:r>
            <a:r>
              <a:rPr lang="ru-RU" b="1" dirty="0"/>
              <a:t>MVC</a:t>
            </a:r>
            <a:r>
              <a:rPr lang="ru-RU" dirty="0"/>
              <a:t> — </a:t>
            </a:r>
            <a:r>
              <a:rPr lang="ru-RU" dirty="0" err="1" smtClean="0"/>
              <a:t>Model-View-Controller</a:t>
            </a:r>
            <a:r>
              <a:rPr lang="ru-RU" dirty="0"/>
              <a:t>.</a:t>
            </a:r>
          </a:p>
        </p:txBody>
      </p:sp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/>
              <a:t>Общая характеристика, функционал и этапы разработки средства</a:t>
            </a: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7429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b="17338"/>
          <a:stretch/>
        </p:blipFill>
        <p:spPr>
          <a:xfrm>
            <a:off x="1828800" y="1581150"/>
            <a:ext cx="5544450" cy="31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0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 txBox="1">
            <a:spLocks noGrp="1"/>
          </p:cNvSpPr>
          <p:nvPr>
            <p:ph type="subTitle" idx="1"/>
          </p:nvPr>
        </p:nvSpPr>
        <p:spPr>
          <a:xfrm>
            <a:off x="609600" y="971550"/>
            <a:ext cx="80010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b="1" dirty="0" err="1"/>
              <a:t>Express</a:t>
            </a:r>
            <a:r>
              <a:rPr lang="ru-RU" dirty="0"/>
              <a:t> </a:t>
            </a:r>
            <a:r>
              <a:rPr lang="ru-RU" dirty="0" err="1"/>
              <a:t>минималистичный</a:t>
            </a:r>
            <a:r>
              <a:rPr lang="ru-RU" dirty="0"/>
              <a:t> и гибкий </a:t>
            </a:r>
            <a:r>
              <a:rPr lang="ru-RU" dirty="0" err="1"/>
              <a:t>фреймворк</a:t>
            </a:r>
            <a:r>
              <a:rPr lang="ru-RU" dirty="0"/>
              <a:t> для </a:t>
            </a:r>
            <a:r>
              <a:rPr lang="ru-RU" dirty="0" smtClean="0"/>
              <a:t>веб-приложений Node.js</a:t>
            </a:r>
            <a:r>
              <a:rPr lang="ru-RU" dirty="0"/>
              <a:t>, обеспечивающий набор возможностей для построения веб- и мобильных приложений. Имея в своем распоряжении множество служебных методов HTTP и промежуточных обработчиков, создать надежный API можно быстро и легко</a:t>
            </a:r>
            <a:r>
              <a:rPr lang="ru-RU" dirty="0" smtClean="0"/>
              <a:t>.</a:t>
            </a:r>
          </a:p>
          <a:p>
            <a:pPr marL="0" indent="0"/>
            <a:endParaRPr lang="ru-RU" dirty="0" smtClean="0"/>
          </a:p>
          <a:p>
            <a:pPr marL="0" indent="0"/>
            <a:endParaRPr lang="ru-RU" dirty="0"/>
          </a:p>
          <a:p>
            <a:pPr marL="0" indent="0"/>
            <a:r>
              <a:rPr lang="ru-RU" b="1" dirty="0" err="1"/>
              <a:t>Sequelize</a:t>
            </a:r>
            <a:r>
              <a:rPr lang="ru-RU" dirty="0"/>
              <a:t> - это ORM-библиотека для приложений на Node.js, которая осуществляет сопоставление таблиц в БД и отношений между ними с классами. При </a:t>
            </a:r>
            <a:r>
              <a:rPr lang="ru-RU" dirty="0" smtClean="0"/>
              <a:t>использовании </a:t>
            </a:r>
            <a:r>
              <a:rPr lang="ru-RU" dirty="0" err="1"/>
              <a:t>Sequelize</a:t>
            </a:r>
            <a:r>
              <a:rPr lang="ru-RU" dirty="0"/>
              <a:t> мы можем не писать SQL-запросы, а работать с данными как с обычными объектами.</a:t>
            </a:r>
          </a:p>
        </p:txBody>
      </p:sp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/>
              <a:t>Общая характеристика, функционал и этапы разработки средства</a:t>
            </a: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7429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6932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 txBox="1">
            <a:spLocks noGrp="1"/>
          </p:cNvSpPr>
          <p:nvPr>
            <p:ph type="subTitle" idx="1"/>
          </p:nvPr>
        </p:nvSpPr>
        <p:spPr>
          <a:xfrm>
            <a:off x="609600" y="971550"/>
            <a:ext cx="80010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 smtClean="0"/>
              <a:t>Задачи:</a:t>
            </a:r>
          </a:p>
          <a:p>
            <a:pPr marL="0" indent="0"/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Создать функции для регистрации и авторизации пользователя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Создать функции для добавления менеджером поликлиник, врачей, талонов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Создать функции для добавления пользователями отзывов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Создать функции для обработки основных ошибок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Создать функции для вывода полученных данных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607" name="Google Shape;607;p39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861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/>
              <a:t>Общая характеристика, функционал и этапы разработки средства</a:t>
            </a:r>
          </a:p>
        </p:txBody>
      </p:sp>
      <p:cxnSp>
        <p:nvCxnSpPr>
          <p:cNvPr id="609" name="Google Shape;609;p39"/>
          <p:cNvCxnSpPr/>
          <p:nvPr/>
        </p:nvCxnSpPr>
        <p:spPr>
          <a:xfrm>
            <a:off x="0" y="666750"/>
            <a:ext cx="3998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675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ban Construction Company Profile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999999"/>
      </a:lt2>
      <a:accent1>
        <a:srgbClr val="00385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404</Words>
  <Application>Microsoft Office PowerPoint</Application>
  <PresentationFormat>Экран (16:9)</PresentationFormat>
  <Paragraphs>70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Bebas Neue</vt:lpstr>
      <vt:lpstr>Barlow ExtraBold</vt:lpstr>
      <vt:lpstr>Open Sans Medium</vt:lpstr>
      <vt:lpstr>Open Sans</vt:lpstr>
      <vt:lpstr>Amiko</vt:lpstr>
      <vt:lpstr>Urban Construction Company Profile by Slidesgo</vt:lpstr>
      <vt:lpstr>Презентация PowerPoint</vt:lpstr>
      <vt:lpstr>Содержание</vt:lpstr>
      <vt:lpstr>Введение</vt:lpstr>
      <vt:lpstr>Общая характеристика, функционал и этапы разработки средства</vt:lpstr>
      <vt:lpstr>Общая характеристика, функционал и этапы разработки средства</vt:lpstr>
      <vt:lpstr>Общая характеристика, функционал и этапы разработки средства</vt:lpstr>
      <vt:lpstr>Общая характеристика, функционал и этапы разработки средства</vt:lpstr>
      <vt:lpstr>Общая характеристика, функционал и этапы разработки средства</vt:lpstr>
      <vt:lpstr>Общая характеристика, функционал и этапы разработки средства</vt:lpstr>
      <vt:lpstr>Регистрация пользователя</vt:lpstr>
      <vt:lpstr>Проверяем возможность входа пользователя</vt:lpstr>
      <vt:lpstr>Добавление данных в таблицу «hospitals» </vt:lpstr>
      <vt:lpstr>Добавление отзывов</vt:lpstr>
      <vt:lpstr>Просмотр введённых данных</vt:lpstr>
      <vt:lpstr>Вывод по определённым параметрам таблиц «talons» и «doctors»</vt:lpstr>
      <vt:lpstr>Отправка файлов</vt:lpstr>
      <vt:lpstr>Как это может быть использовано и дальнейшие действия в разработке сервиса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Мария Заяц</dc:creator>
  <cp:lastModifiedBy>Пользователь</cp:lastModifiedBy>
  <cp:revision>18</cp:revision>
  <dcterms:modified xsi:type="dcterms:W3CDTF">2023-01-19T10:41:47Z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